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91" r:id="rId4"/>
    <p:sldId id="290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8" r:id="rId19"/>
    <p:sldId id="280" r:id="rId20"/>
    <p:sldId id="281" r:id="rId21"/>
    <p:sldId id="282" r:id="rId22"/>
    <p:sldId id="283" r:id="rId23"/>
    <p:sldId id="284" r:id="rId24"/>
    <p:sldId id="285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November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November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November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November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November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November 14,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November 14,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November 14,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November 14,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November 14,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November 14,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November 14,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Midterm Exam Project: Art History Styles- Research and Self Portrait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6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85" y="365760"/>
            <a:ext cx="7520940" cy="548640"/>
          </a:xfrm>
        </p:spPr>
        <p:txBody>
          <a:bodyPr/>
          <a:lstStyle/>
          <a:p>
            <a:r>
              <a:rPr lang="en-US" sz="3600" b="1" dirty="0" smtClean="0"/>
              <a:t>Harlem Renaissance</a:t>
            </a:r>
            <a:endParaRPr lang="en-US" sz="3600" b="1" dirty="0"/>
          </a:p>
        </p:txBody>
      </p:sp>
      <p:pic>
        <p:nvPicPr>
          <p:cNvPr id="4" name="Content Placeholder 3" descr="7067e7d7a3e621fa0e5bb989fc29c61f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045" r="-55045"/>
          <a:stretch>
            <a:fillRect/>
          </a:stretch>
        </p:blipFill>
        <p:spPr>
          <a:xfrm>
            <a:off x="-1384892" y="914400"/>
            <a:ext cx="12291017" cy="5850331"/>
          </a:xfrm>
        </p:spPr>
      </p:pic>
    </p:spTree>
    <p:extLst>
      <p:ext uri="{BB962C8B-B14F-4D97-AF65-F5344CB8AC3E}">
        <p14:creationId xmlns:p14="http://schemas.microsoft.com/office/powerpoint/2010/main" val="205489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208408"/>
            <a:ext cx="7520940" cy="548640"/>
          </a:xfrm>
        </p:spPr>
        <p:txBody>
          <a:bodyPr/>
          <a:lstStyle/>
          <a:p>
            <a:r>
              <a:rPr lang="en-US" sz="3600" b="1" dirty="0" smtClean="0"/>
              <a:t>Ashcan School</a:t>
            </a:r>
            <a:endParaRPr lang="en-US" sz="3600" b="1" dirty="0"/>
          </a:p>
        </p:txBody>
      </p:sp>
      <p:pic>
        <p:nvPicPr>
          <p:cNvPr id="4" name="Content Placeholder 3" descr="4-Cafferty-portrait-Ashcan-School-Robert-Henri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696" r="-75696"/>
          <a:stretch>
            <a:fillRect/>
          </a:stretch>
        </p:blipFill>
        <p:spPr>
          <a:xfrm>
            <a:off x="-1633913" y="756413"/>
            <a:ext cx="12818884" cy="6101587"/>
          </a:xfrm>
        </p:spPr>
      </p:pic>
    </p:spTree>
    <p:extLst>
      <p:ext uri="{BB962C8B-B14F-4D97-AF65-F5344CB8AC3E}">
        <p14:creationId xmlns:p14="http://schemas.microsoft.com/office/powerpoint/2010/main" val="178253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98" y="200080"/>
            <a:ext cx="7520940" cy="548640"/>
          </a:xfrm>
        </p:spPr>
        <p:txBody>
          <a:bodyPr/>
          <a:lstStyle/>
          <a:p>
            <a:r>
              <a:rPr lang="en-US" sz="3600" b="1" dirty="0" smtClean="0"/>
              <a:t>Ashcan School</a:t>
            </a:r>
            <a:endParaRPr lang="en-US" sz="3600" b="1" dirty="0"/>
          </a:p>
        </p:txBody>
      </p:sp>
      <p:pic>
        <p:nvPicPr>
          <p:cNvPr id="4" name="Content Placeholder 3" descr="4-Portrait-of-Katherine-Cecil-Sanford-Ashcan-School-Robert-Henri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100" r="-81100"/>
          <a:stretch>
            <a:fillRect/>
          </a:stretch>
        </p:blipFill>
        <p:spPr>
          <a:xfrm>
            <a:off x="-560416" y="748720"/>
            <a:ext cx="12835046" cy="6109280"/>
          </a:xfrm>
        </p:spPr>
      </p:pic>
    </p:spTree>
    <p:extLst>
      <p:ext uri="{BB962C8B-B14F-4D97-AF65-F5344CB8AC3E}">
        <p14:creationId xmlns:p14="http://schemas.microsoft.com/office/powerpoint/2010/main" val="154766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Pop Art</a:t>
            </a:r>
            <a:endParaRPr lang="en-US" sz="3600" b="1" dirty="0"/>
          </a:p>
        </p:txBody>
      </p:sp>
      <p:pic>
        <p:nvPicPr>
          <p:cNvPr id="4" name="Content Placeholder 3" descr="sharon_tut_warhol_fina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045" r="-55045"/>
          <a:stretch>
            <a:fillRect/>
          </a:stretch>
        </p:blipFill>
        <p:spPr>
          <a:xfrm>
            <a:off x="-419531" y="1100628"/>
            <a:ext cx="11862256" cy="5646247"/>
          </a:xfrm>
        </p:spPr>
      </p:pic>
    </p:spTree>
    <p:extLst>
      <p:ext uri="{BB962C8B-B14F-4D97-AF65-F5344CB8AC3E}">
        <p14:creationId xmlns:p14="http://schemas.microsoft.com/office/powerpoint/2010/main" val="203463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Pop Art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13799-1RGHok13989272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24"/>
          <a:stretch/>
        </p:blipFill>
        <p:spPr>
          <a:xfrm>
            <a:off x="822959" y="1238033"/>
            <a:ext cx="8146415" cy="55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Minimalism</a:t>
            </a:r>
            <a:endParaRPr lang="en-US" sz="3600" b="1" dirty="0"/>
          </a:p>
        </p:txBody>
      </p:sp>
      <p:pic>
        <p:nvPicPr>
          <p:cNvPr id="4" name="Content Placeholder 3" descr="4c47739770299.560d9bd2ea544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523" r="-61523"/>
          <a:stretch>
            <a:fillRect/>
          </a:stretch>
        </p:blipFill>
        <p:spPr>
          <a:xfrm>
            <a:off x="-1156220" y="914400"/>
            <a:ext cx="12486968" cy="5943600"/>
          </a:xfrm>
        </p:spPr>
      </p:pic>
    </p:spTree>
    <p:extLst>
      <p:ext uri="{BB962C8B-B14F-4D97-AF65-F5344CB8AC3E}">
        <p14:creationId xmlns:p14="http://schemas.microsoft.com/office/powerpoint/2010/main" val="171385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Minimalism</a:t>
            </a:r>
            <a:endParaRPr lang="en-US" sz="3600" b="1" dirty="0"/>
          </a:p>
        </p:txBody>
      </p:sp>
      <p:pic>
        <p:nvPicPr>
          <p:cNvPr id="4" name="Content Placeholder 3" descr="9fd12934858d903f1664fa1b9efd1d6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955" r="-98955"/>
          <a:stretch>
            <a:fillRect/>
          </a:stretch>
        </p:blipFill>
        <p:spPr>
          <a:xfrm>
            <a:off x="-1219494" y="914400"/>
            <a:ext cx="12220153" cy="5816600"/>
          </a:xfrm>
        </p:spPr>
      </p:pic>
    </p:spTree>
    <p:extLst>
      <p:ext uri="{BB962C8B-B14F-4D97-AF65-F5344CB8AC3E}">
        <p14:creationId xmlns:p14="http://schemas.microsoft.com/office/powerpoint/2010/main" val="56193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PhotoRealism</a:t>
            </a:r>
            <a:endParaRPr lang="en-US" sz="3600" b="1" dirty="0"/>
          </a:p>
        </p:txBody>
      </p:sp>
      <p:pic>
        <p:nvPicPr>
          <p:cNvPr id="4" name="Content Placeholder 3" descr="001_close_bigselfportrait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646" r="-83646"/>
          <a:stretch>
            <a:fillRect/>
          </a:stretch>
        </p:blipFill>
        <p:spPr>
          <a:xfrm>
            <a:off x="-966805" y="914400"/>
            <a:ext cx="12486968" cy="5943600"/>
          </a:xfrm>
        </p:spPr>
      </p:pic>
    </p:spTree>
    <p:extLst>
      <p:ext uri="{BB962C8B-B14F-4D97-AF65-F5344CB8AC3E}">
        <p14:creationId xmlns:p14="http://schemas.microsoft.com/office/powerpoint/2010/main" val="32559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PhotoRealist</a:t>
            </a:r>
            <a:endParaRPr lang="en-US" sz="3600" b="1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241" r="-90241"/>
          <a:stretch>
            <a:fillRect/>
          </a:stretch>
        </p:blipFill>
        <p:spPr>
          <a:xfrm>
            <a:off x="-1392003" y="914400"/>
            <a:ext cx="12095720" cy="5757372"/>
          </a:xfrm>
        </p:spPr>
      </p:pic>
    </p:spTree>
    <p:extLst>
      <p:ext uri="{BB962C8B-B14F-4D97-AF65-F5344CB8AC3E}">
        <p14:creationId xmlns:p14="http://schemas.microsoft.com/office/powerpoint/2010/main" val="293619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Cubist</a:t>
            </a:r>
            <a:endParaRPr lang="en-US" b="1" dirty="0"/>
          </a:p>
        </p:txBody>
      </p:sp>
      <p:pic>
        <p:nvPicPr>
          <p:cNvPr id="4" name="Content Placeholder 3" descr="492cde9177cdbc3335ff49546e8a8b7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441" r="-89441"/>
          <a:stretch>
            <a:fillRect/>
          </a:stretch>
        </p:blipFill>
        <p:spPr>
          <a:xfrm>
            <a:off x="-1397530" y="589268"/>
            <a:ext cx="13170041" cy="6268732"/>
          </a:xfrm>
        </p:spPr>
      </p:pic>
    </p:spTree>
    <p:extLst>
      <p:ext uri="{BB962C8B-B14F-4D97-AF65-F5344CB8AC3E}">
        <p14:creationId xmlns:p14="http://schemas.microsoft.com/office/powerpoint/2010/main" val="252608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91440"/>
            <a:ext cx="7520940" cy="548640"/>
          </a:xfrm>
        </p:spPr>
        <p:txBody>
          <a:bodyPr/>
          <a:lstStyle/>
          <a:p>
            <a:r>
              <a:rPr lang="en-US" sz="3600" b="1" dirty="0" smtClean="0"/>
              <a:t>You Will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0080"/>
            <a:ext cx="9143999" cy="440817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800" dirty="0" smtClean="0"/>
              <a:t>Research </a:t>
            </a:r>
            <a:r>
              <a:rPr lang="en-US" sz="2800" dirty="0" smtClean="0"/>
              <a:t>a style/movement from art history from the list </a:t>
            </a:r>
            <a:r>
              <a:rPr lang="en-US" sz="2800" dirty="0" smtClean="0"/>
              <a:t>provided</a:t>
            </a:r>
          </a:p>
          <a:p>
            <a:pPr>
              <a:buFont typeface="Arial" pitchFamily="34" charset="0"/>
              <a:buAutoNum type="arabicPeriod"/>
            </a:pPr>
            <a:r>
              <a:rPr lang="en-US" sz="2800" dirty="0" smtClean="0"/>
              <a:t>Answer </a:t>
            </a:r>
            <a:r>
              <a:rPr lang="en-US" sz="2800" dirty="0"/>
              <a:t>the </a:t>
            </a:r>
            <a:r>
              <a:rPr lang="en-US" sz="2800" dirty="0" smtClean="0"/>
              <a:t>research question worksheet </a:t>
            </a:r>
            <a:r>
              <a:rPr lang="en-US" sz="2800" dirty="0"/>
              <a:t>given to you </a:t>
            </a:r>
            <a:endParaRPr lang="en-US" sz="2800" dirty="0" smtClean="0"/>
          </a:p>
          <a:p>
            <a:pPr>
              <a:buFont typeface="Arial" pitchFamily="34" charset="0"/>
              <a:buAutoNum type="arabicPeriod"/>
            </a:pPr>
            <a:r>
              <a:rPr lang="en-US" sz="2800" dirty="0" smtClean="0"/>
              <a:t>Plan your presentation you’ll give in January</a:t>
            </a:r>
          </a:p>
          <a:p>
            <a:pPr>
              <a:buFont typeface="Arial" pitchFamily="34" charset="0"/>
              <a:buAutoNum type="arabicPeriod"/>
            </a:pPr>
            <a:r>
              <a:rPr lang="en-US" sz="2800" dirty="0" smtClean="0"/>
              <a:t>Create </a:t>
            </a:r>
            <a:r>
              <a:rPr lang="en-US" sz="2800" dirty="0" smtClean="0"/>
              <a:t>a self portrait in this style that depicts a likeness of you </a:t>
            </a:r>
            <a:endParaRPr lang="en-US" sz="2800" dirty="0" smtClean="0"/>
          </a:p>
          <a:p>
            <a:pPr>
              <a:buFont typeface="Arial" pitchFamily="34" charset="0"/>
              <a:buAutoNum type="arabicPeriod"/>
            </a:pPr>
            <a:r>
              <a:rPr lang="en-US" sz="2800" dirty="0" smtClean="0"/>
              <a:t>Present </a:t>
            </a:r>
            <a:r>
              <a:rPr lang="en-US" sz="2800" dirty="0" smtClean="0"/>
              <a:t>your research and your </a:t>
            </a:r>
            <a:r>
              <a:rPr lang="en-US" sz="2800" dirty="0" smtClean="0"/>
              <a:t>self portrait to the class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3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Cubist</a:t>
            </a:r>
            <a:endParaRPr lang="en-US" b="1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216" r="-72216"/>
          <a:stretch>
            <a:fillRect/>
          </a:stretch>
        </p:blipFill>
        <p:spPr>
          <a:xfrm>
            <a:off x="-890034" y="914400"/>
            <a:ext cx="12183731" cy="5799264"/>
          </a:xfrm>
        </p:spPr>
      </p:pic>
    </p:spTree>
    <p:extLst>
      <p:ext uri="{BB962C8B-B14F-4D97-AF65-F5344CB8AC3E}">
        <p14:creationId xmlns:p14="http://schemas.microsoft.com/office/powerpoint/2010/main" val="219986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Fauvism </a:t>
            </a:r>
            <a:endParaRPr lang="en-US" sz="3600" b="1" dirty="0"/>
          </a:p>
        </p:txBody>
      </p:sp>
      <p:pic>
        <p:nvPicPr>
          <p:cNvPr id="4" name="Content Placeholder 3" descr="url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999" r="-25999"/>
          <a:stretch>
            <a:fillRect/>
          </a:stretch>
        </p:blipFill>
        <p:spPr>
          <a:xfrm>
            <a:off x="-1371617" y="1100628"/>
            <a:ext cx="11878454" cy="5653957"/>
          </a:xfrm>
        </p:spPr>
      </p:pic>
    </p:spTree>
    <p:extLst>
      <p:ext uri="{BB962C8B-B14F-4D97-AF65-F5344CB8AC3E}">
        <p14:creationId xmlns:p14="http://schemas.microsoft.com/office/powerpoint/2010/main" val="246249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Fauvism</a:t>
            </a:r>
            <a:endParaRPr lang="en-US" sz="3600" b="1" dirty="0"/>
          </a:p>
        </p:txBody>
      </p:sp>
      <p:pic>
        <p:nvPicPr>
          <p:cNvPr id="4" name="Content Placeholder 3" descr="url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983" r="-88983"/>
          <a:stretch>
            <a:fillRect/>
          </a:stretch>
        </p:blipFill>
        <p:spPr>
          <a:xfrm>
            <a:off x="-1513066" y="914400"/>
            <a:ext cx="12486965" cy="5943599"/>
          </a:xfrm>
        </p:spPr>
      </p:pic>
    </p:spTree>
    <p:extLst>
      <p:ext uri="{BB962C8B-B14F-4D97-AF65-F5344CB8AC3E}">
        <p14:creationId xmlns:p14="http://schemas.microsoft.com/office/powerpoint/2010/main" val="414370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Surrealism</a:t>
            </a:r>
            <a:endParaRPr lang="en-US" sz="3600" b="1" dirty="0"/>
          </a:p>
        </p:txBody>
      </p:sp>
      <p:pic>
        <p:nvPicPr>
          <p:cNvPr id="4" name="Content Placeholder 3" descr="87af18501c8554c921b1d327dbaa03be1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069" r="-87069"/>
          <a:stretch>
            <a:fillRect/>
          </a:stretch>
        </p:blipFill>
        <p:spPr>
          <a:xfrm>
            <a:off x="-874195" y="934103"/>
            <a:ext cx="12288215" cy="5848997"/>
          </a:xfrm>
        </p:spPr>
      </p:pic>
    </p:spTree>
    <p:extLst>
      <p:ext uri="{BB962C8B-B14F-4D97-AF65-F5344CB8AC3E}">
        <p14:creationId xmlns:p14="http://schemas.microsoft.com/office/powerpoint/2010/main" val="408356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Surrealism</a:t>
            </a:r>
            <a:endParaRPr lang="en-US" b="1" dirty="0"/>
          </a:p>
        </p:txBody>
      </p:sp>
      <p:pic>
        <p:nvPicPr>
          <p:cNvPr id="4" name="Content Placeholder 3" descr="the-persistence-of-bunnie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856" r="-81856"/>
          <a:stretch>
            <a:fillRect/>
          </a:stretch>
        </p:blipFill>
        <p:spPr>
          <a:xfrm>
            <a:off x="-1449491" y="914400"/>
            <a:ext cx="12203742" cy="5808789"/>
          </a:xfrm>
        </p:spPr>
      </p:pic>
    </p:spTree>
    <p:extLst>
      <p:ext uri="{BB962C8B-B14F-4D97-AF65-F5344CB8AC3E}">
        <p14:creationId xmlns:p14="http://schemas.microsoft.com/office/powerpoint/2010/main" val="139586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080611"/>
          </a:xfrm>
        </p:spPr>
        <p:txBody>
          <a:bodyPr>
            <a:noAutofit/>
          </a:bodyPr>
          <a:lstStyle/>
          <a:p>
            <a:r>
              <a:rPr lang="en-US" sz="4000" dirty="0" smtClean="0"/>
              <a:t>We will now go over additional requirements that are outlined on your </a:t>
            </a:r>
            <a:r>
              <a:rPr lang="en-US" sz="4000" dirty="0" smtClean="0"/>
              <a:t>handout</a:t>
            </a:r>
            <a:r>
              <a:rPr lang="en-US" sz="4000" dirty="0" smtClean="0"/>
              <a:t>. </a:t>
            </a:r>
            <a:r>
              <a:rPr lang="en-US" sz="4000" dirty="0" smtClean="0"/>
              <a:t>Please be sure that you understand what you are supposed to do. I don’t want any “surprises” on the exam grade! </a:t>
            </a:r>
            <a:endParaRPr lang="en-US" sz="4000" dirty="0" smtClean="0"/>
          </a:p>
          <a:p>
            <a:r>
              <a:rPr lang="en-US" sz="4000" dirty="0" smtClean="0"/>
              <a:t>Extra copies of everything given to you will be on my website for reference.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792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7" y="365759"/>
            <a:ext cx="8857413" cy="904393"/>
          </a:xfrm>
        </p:spPr>
        <p:txBody>
          <a:bodyPr/>
          <a:lstStyle/>
          <a:p>
            <a:r>
              <a:rPr lang="en-US" sz="3400" b="1" dirty="0" smtClean="0"/>
              <a:t>Grading: Midterm= 10% of final grade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5068"/>
            <a:ext cx="9144000" cy="39140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500" dirty="0"/>
              <a:t>S</a:t>
            </a:r>
            <a:r>
              <a:rPr lang="en-US" sz="3500" dirty="0" smtClean="0"/>
              <a:t>elf portrait project will be: 100 points</a:t>
            </a:r>
          </a:p>
          <a:p>
            <a:pPr>
              <a:lnSpc>
                <a:spcPct val="150000"/>
              </a:lnSpc>
            </a:pPr>
            <a:r>
              <a:rPr lang="en-US" sz="3500" dirty="0"/>
              <a:t>R</a:t>
            </a:r>
            <a:r>
              <a:rPr lang="en-US" sz="3500" dirty="0" smtClean="0"/>
              <a:t>esearch question worksheet will be: 50 points</a:t>
            </a:r>
          </a:p>
          <a:p>
            <a:pPr>
              <a:lnSpc>
                <a:spcPct val="150000"/>
              </a:lnSpc>
            </a:pPr>
            <a:r>
              <a:rPr lang="en-US" sz="3500" dirty="0"/>
              <a:t>P</a:t>
            </a:r>
            <a:r>
              <a:rPr lang="en-US" sz="3500" dirty="0" smtClean="0"/>
              <a:t>resentation will be: 50 points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38533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Choices available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99" y="919653"/>
            <a:ext cx="8683625" cy="3788872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There is a maximum of 3 students per art style so it’s important to seriously think about which style you want to create and “claim” your spot as soon as possible. </a:t>
            </a:r>
          </a:p>
          <a:p>
            <a:r>
              <a:rPr lang="en-US" sz="3200" dirty="0" smtClean="0"/>
              <a:t>This is to give a variety of different styles and information as a whole during presentations so we don’t hear the same thing repeated too much.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093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91440"/>
            <a:ext cx="7520940" cy="548640"/>
          </a:xfrm>
        </p:spPr>
        <p:txBody>
          <a:bodyPr/>
          <a:lstStyle/>
          <a:p>
            <a:r>
              <a:rPr lang="en-US" dirty="0" smtClean="0"/>
              <a:t>Abstract Expressionism</a:t>
            </a:r>
            <a:endParaRPr lang="en-US" dirty="0"/>
          </a:p>
        </p:txBody>
      </p:sp>
      <p:pic>
        <p:nvPicPr>
          <p:cNvPr id="4" name="Content Placeholder 3" descr="abstract-portrait-face-lines-color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302" r="-40302"/>
          <a:stretch>
            <a:fillRect/>
          </a:stretch>
        </p:blipFill>
        <p:spPr>
          <a:xfrm>
            <a:off x="-1722990" y="714375"/>
            <a:ext cx="12907203" cy="6143625"/>
          </a:xfrm>
        </p:spPr>
      </p:pic>
    </p:spTree>
    <p:extLst>
      <p:ext uri="{BB962C8B-B14F-4D97-AF65-F5344CB8AC3E}">
        <p14:creationId xmlns:p14="http://schemas.microsoft.com/office/powerpoint/2010/main" val="269555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5609798" cy="2108564"/>
          </a:xfrm>
        </p:spPr>
        <p:txBody>
          <a:bodyPr/>
          <a:lstStyle/>
          <a:p>
            <a:r>
              <a:rPr lang="en-US" dirty="0" smtClean="0"/>
              <a:t>Abstract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Expressionism</a:t>
            </a:r>
            <a:endParaRPr lang="en-US" dirty="0"/>
          </a:p>
        </p:txBody>
      </p:sp>
      <p:pic>
        <p:nvPicPr>
          <p:cNvPr id="4" name="Content Placeholder 3" descr="self-portrait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421" r="-88421"/>
          <a:stretch>
            <a:fillRect/>
          </a:stretch>
        </p:blipFill>
        <p:spPr>
          <a:xfrm>
            <a:off x="174626" y="365760"/>
            <a:ext cx="13049250" cy="6211237"/>
          </a:xfrm>
        </p:spPr>
      </p:pic>
    </p:spTree>
    <p:extLst>
      <p:ext uri="{BB962C8B-B14F-4D97-AF65-F5344CB8AC3E}">
        <p14:creationId xmlns:p14="http://schemas.microsoft.com/office/powerpoint/2010/main" val="103573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Impressionism</a:t>
            </a:r>
            <a:endParaRPr lang="en-US" sz="3600" b="1" dirty="0"/>
          </a:p>
        </p:txBody>
      </p:sp>
      <p:pic>
        <p:nvPicPr>
          <p:cNvPr id="4" name="Content Placeholder 3" descr="van-gogh1-580x33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11" r="-10311"/>
          <a:stretch>
            <a:fillRect/>
          </a:stretch>
        </p:blipFill>
        <p:spPr>
          <a:xfrm>
            <a:off x="-746125" y="1346027"/>
            <a:ext cx="10646306" cy="5067473"/>
          </a:xfrm>
        </p:spPr>
      </p:pic>
    </p:spTree>
    <p:extLst>
      <p:ext uri="{BB962C8B-B14F-4D97-AF65-F5344CB8AC3E}">
        <p14:creationId xmlns:p14="http://schemas.microsoft.com/office/powerpoint/2010/main" val="17276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91440"/>
            <a:ext cx="7520940" cy="548640"/>
          </a:xfrm>
        </p:spPr>
        <p:txBody>
          <a:bodyPr/>
          <a:lstStyle/>
          <a:p>
            <a:r>
              <a:rPr lang="en-US" sz="3200" b="1" dirty="0" smtClean="0"/>
              <a:t>Impressionism</a:t>
            </a:r>
            <a:endParaRPr lang="en-US" sz="3200" b="1" dirty="0"/>
          </a:p>
        </p:txBody>
      </p:sp>
      <p:pic>
        <p:nvPicPr>
          <p:cNvPr id="4" name="Content Placeholder 3" descr="orangehair_medium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239" r="-27239"/>
          <a:stretch>
            <a:fillRect/>
          </a:stretch>
        </p:blipFill>
        <p:spPr>
          <a:xfrm>
            <a:off x="-1381124" y="757208"/>
            <a:ext cx="12450342" cy="5926167"/>
          </a:xfrm>
        </p:spPr>
      </p:pic>
    </p:spTree>
    <p:extLst>
      <p:ext uri="{BB962C8B-B14F-4D97-AF65-F5344CB8AC3E}">
        <p14:creationId xmlns:p14="http://schemas.microsoft.com/office/powerpoint/2010/main" val="80138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04" y="134823"/>
            <a:ext cx="3284108" cy="1267294"/>
          </a:xfrm>
        </p:spPr>
        <p:txBody>
          <a:bodyPr/>
          <a:lstStyle/>
          <a:p>
            <a:r>
              <a:rPr lang="en-US" sz="3600" b="1" dirty="0" smtClean="0"/>
              <a:t>Harlem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Renaissance</a:t>
            </a:r>
            <a:endParaRPr lang="en-US" sz="3600" b="1" dirty="0"/>
          </a:p>
        </p:txBody>
      </p:sp>
      <p:pic>
        <p:nvPicPr>
          <p:cNvPr id="4" name="Content Placeholder 3" descr="johnsonstreetlifehar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695" r="-85695"/>
          <a:stretch>
            <a:fillRect/>
          </a:stretch>
        </p:blipFill>
        <p:spPr>
          <a:xfrm>
            <a:off x="-331637" y="134823"/>
            <a:ext cx="13430250" cy="6392588"/>
          </a:xfrm>
        </p:spPr>
      </p:pic>
    </p:spTree>
    <p:extLst>
      <p:ext uri="{BB962C8B-B14F-4D97-AF65-F5344CB8AC3E}">
        <p14:creationId xmlns:p14="http://schemas.microsoft.com/office/powerpoint/2010/main" val="234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3889</TotalTime>
  <Words>240</Words>
  <Application>Microsoft Macintosh PowerPoint</Application>
  <PresentationFormat>On-screen Show (4:3)</PresentationFormat>
  <Paragraphs>37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Angles</vt:lpstr>
      <vt:lpstr>Midterm Exam Project: Art History Styles- Research and Self Portrait  </vt:lpstr>
      <vt:lpstr>You Will</vt:lpstr>
      <vt:lpstr>Grading: Midterm= 10% of final grade</vt:lpstr>
      <vt:lpstr>Choices available</vt:lpstr>
      <vt:lpstr>Abstract Expressionism</vt:lpstr>
      <vt:lpstr>Abstract  Expressionism</vt:lpstr>
      <vt:lpstr>Impressionism</vt:lpstr>
      <vt:lpstr>Impressionism</vt:lpstr>
      <vt:lpstr>Harlem  Renaissance</vt:lpstr>
      <vt:lpstr>Harlem Renaissance</vt:lpstr>
      <vt:lpstr>Ashcan School</vt:lpstr>
      <vt:lpstr>Ashcan School</vt:lpstr>
      <vt:lpstr>Pop Art</vt:lpstr>
      <vt:lpstr>Pop Art</vt:lpstr>
      <vt:lpstr>Minimalism</vt:lpstr>
      <vt:lpstr>Minimalism</vt:lpstr>
      <vt:lpstr>PhotoRealism</vt:lpstr>
      <vt:lpstr>PhotoRealist</vt:lpstr>
      <vt:lpstr>Cubist</vt:lpstr>
      <vt:lpstr>Cubist</vt:lpstr>
      <vt:lpstr>Fauvism </vt:lpstr>
      <vt:lpstr>Fauvism</vt:lpstr>
      <vt:lpstr>Surrealism</vt:lpstr>
      <vt:lpstr>Surrealism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Midterm Exam Project: Art History Styles- Research and Self Portrait  </dc:title>
  <dc:creator>LHS Art 2</dc:creator>
  <cp:lastModifiedBy>LHS Art</cp:lastModifiedBy>
  <cp:revision>13</cp:revision>
  <dcterms:created xsi:type="dcterms:W3CDTF">2015-12-03T17:53:43Z</dcterms:created>
  <dcterms:modified xsi:type="dcterms:W3CDTF">2016-11-15T15:45:52Z</dcterms:modified>
</cp:coreProperties>
</file>