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2" r:id="rId7"/>
    <p:sldId id="261" r:id="rId8"/>
    <p:sldId id="264" r:id="rId9"/>
    <p:sldId id="263" r:id="rId10"/>
    <p:sldId id="271" r:id="rId11"/>
    <p:sldId id="265" r:id="rId12"/>
    <p:sldId id="266" r:id="rId13"/>
    <p:sldId id="267" r:id="rId14"/>
    <p:sldId id="268" r:id="rId15"/>
    <p:sldId id="269" r:id="rId16"/>
    <p:sldId id="270" r:id="rId17"/>
    <p:sldId id="273" r:id="rId18"/>
    <p:sldId id="272"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87" d="100"/>
          <a:sy n="87" d="100"/>
        </p:scale>
        <p:origin x="-856"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interSettings" Target="printerSettings/printerSettings1.bin"/><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4800600" y="6425640"/>
            <a:ext cx="1232647" cy="365125"/>
          </a:xfrm>
        </p:spPr>
        <p:txBody>
          <a:bodyPr/>
          <a:lstStyle>
            <a:lvl1pPr algn="l">
              <a:defRPr/>
            </a:lvl1pPr>
          </a:lstStyle>
          <a:p>
            <a:fld id="{D728701E-CAF4-4159-9B3E-41C86DFFA30D}" type="datetimeFigureOut">
              <a:rPr lang="en-US" smtClean="0"/>
              <a:t>5/18/16</a:t>
            </a:fld>
            <a:endParaRPr lang="en-US"/>
          </a:p>
        </p:txBody>
      </p:sp>
      <p:sp>
        <p:nvSpPr>
          <p:cNvPr id="5" name="Footer Placeholder 4"/>
          <p:cNvSpPr>
            <a:spLocks noGrp="1"/>
          </p:cNvSpPr>
          <p:nvPr>
            <p:ph type="ftr" sz="quarter" idx="11"/>
          </p:nvPr>
        </p:nvSpPr>
        <p:spPr>
          <a:xfrm>
            <a:off x="6311153" y="6425640"/>
            <a:ext cx="2617694" cy="365125"/>
          </a:xfrm>
        </p:spPr>
        <p:txBody>
          <a:bodyPr/>
          <a:lstStyle>
            <a:lvl1pPr algn="r">
              <a:defRPr/>
            </a:lvl1pPr>
          </a:lstStyle>
          <a:p>
            <a:endParaRPr lang="en-US"/>
          </a:p>
        </p:txBody>
      </p:sp>
      <p:sp>
        <p:nvSpPr>
          <p:cNvPr id="7" name="Rectangle 6"/>
          <p:cNvSpPr/>
          <p:nvPr/>
        </p:nvSpPr>
        <p:spPr>
          <a:xfrm>
            <a:off x="282575" y="228600"/>
            <a:ext cx="4235450" cy="4187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624388" y="237744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5" name="TextBox 14"/>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1" name="Rectangle 10"/>
          <p:cNvSpPr/>
          <p:nvPr/>
        </p:nvSpPr>
        <p:spPr>
          <a:xfrm>
            <a:off x="4624388" y="228600"/>
            <a:ext cx="2057400" cy="203911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6802438" y="2377440"/>
            <a:ext cx="2057400" cy="20391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8" name="Rectangle 7"/>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5" name="Date Placeholder 4"/>
          <p:cNvSpPr>
            <a:spLocks noGrp="1"/>
          </p:cNvSpPr>
          <p:nvPr>
            <p:ph type="dt" sz="half" idx="10"/>
          </p:nvPr>
        </p:nvSpPr>
        <p:spPr/>
        <p:txBody>
          <a:bodyPr/>
          <a:lstStyle/>
          <a:p>
            <a:fld id="{D728701E-CAF4-4159-9B3E-41C86DFFA30D}" type="datetimeFigureOut">
              <a:rPr lang="en-US" smtClean="0"/>
              <a:t>5/18/16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2F1D00-BD13-4404-86B0-79703945A0A7}" type="slidenum">
              <a:rPr lang="en-US" smtClean="0"/>
              <a:t>‹#›</a:t>
            </a:fld>
            <a:endParaRPr lang="en-US"/>
          </a:p>
        </p:txBody>
      </p:sp>
      <p:sp>
        <p:nvSpPr>
          <p:cNvPr id="12" name="Content Placeholder 2"/>
          <p:cNvSpPr>
            <a:spLocks noGrp="1"/>
          </p:cNvSpPr>
          <p:nvPr>
            <p:ph sz="half" idx="17"/>
          </p:nvPr>
        </p:nvSpPr>
        <p:spPr>
          <a:xfrm>
            <a:off x="502920" y="1985963"/>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4" name="Content Placeholder 2"/>
          <p:cNvSpPr>
            <a:spLocks noGrp="1"/>
          </p:cNvSpPr>
          <p:nvPr>
            <p:ph sz="half" idx="18"/>
          </p:nvPr>
        </p:nvSpPr>
        <p:spPr>
          <a:xfrm>
            <a:off x="502920" y="4164965"/>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5"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6"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Rectangle 5"/>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TextBox 7"/>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D728701E-CAF4-4159-9B3E-41C86DFFA30D}" type="datetimeFigureOut">
              <a:rPr lang="en-US" smtClean="0"/>
              <a:t>5/18/16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62F1D00-BD13-4404-86B0-79703945A0A7}"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Rectangle 4"/>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Date Placeholder 1"/>
          <p:cNvSpPr>
            <a:spLocks noGrp="1"/>
          </p:cNvSpPr>
          <p:nvPr>
            <p:ph type="dt" sz="half" idx="10"/>
          </p:nvPr>
        </p:nvSpPr>
        <p:spPr/>
        <p:txBody>
          <a:bodyPr/>
          <a:lstStyle/>
          <a:p>
            <a:fld id="{D728701E-CAF4-4159-9B3E-41C86DFFA30D}" type="datetimeFigureOut">
              <a:rPr lang="en-US" smtClean="0"/>
              <a:t>5/18/16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62F1D00-BD13-4404-86B0-79703945A0A7}"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282575" y="228600"/>
            <a:ext cx="3451225"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5" y="2571750"/>
            <a:ext cx="3255264" cy="1162050"/>
          </a:xfrm>
        </p:spPr>
        <p:txBody>
          <a:bodyPr anchor="b">
            <a:normAutofit/>
          </a:bodyPr>
          <a:lstStyle>
            <a:lvl1pPr algn="l">
              <a:defRPr sz="2600" b="0">
                <a:solidFill>
                  <a:schemeClr val="bg1"/>
                </a:solidFill>
              </a:defRPr>
            </a:lvl1pPr>
          </a:lstStyle>
          <a:p>
            <a:r>
              <a:rPr lang="en-US" smtClean="0"/>
              <a:t>Click to edit Master title style</a:t>
            </a:r>
            <a:endParaRPr dirty="0"/>
          </a:p>
        </p:txBody>
      </p:sp>
      <p:sp>
        <p:nvSpPr>
          <p:cNvPr id="3" name="Content Placeholder 2"/>
          <p:cNvSpPr>
            <a:spLocks noGrp="1"/>
          </p:cNvSpPr>
          <p:nvPr>
            <p:ph idx="1"/>
          </p:nvPr>
        </p:nvSpPr>
        <p:spPr>
          <a:xfrm>
            <a:off x="4168775" y="273050"/>
            <a:ext cx="4597399" cy="5853113"/>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381093" y="3733800"/>
            <a:ext cx="3255264"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D728701E-CAF4-4159-9B3E-41C86DFFA30D}" type="datetimeFigureOut">
              <a:rPr lang="en-US" smtClean="0"/>
              <a:t>5/18/16</a:t>
            </a:fld>
            <a:endParaRPr lang="en-US"/>
          </a:p>
        </p:txBody>
      </p:sp>
      <p:sp>
        <p:nvSpPr>
          <p:cNvPr id="6" name="Footer Placeholder 5"/>
          <p:cNvSpPr>
            <a:spLocks noGrp="1"/>
          </p:cNvSpPr>
          <p:nvPr>
            <p:ph type="ftr" sz="quarter" idx="11"/>
          </p:nvPr>
        </p:nvSpPr>
        <p:spPr>
          <a:xfrm>
            <a:off x="3859305" y="6423585"/>
            <a:ext cx="3316941" cy="365125"/>
          </a:xfrm>
        </p:spPr>
        <p:txBody>
          <a:bodyPr/>
          <a:lstStyle/>
          <a:p>
            <a:endParaRPr lang="en-US"/>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169404" y="3124200"/>
            <a:ext cx="3898272" cy="87153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6" y="228600"/>
            <a:ext cx="3460658" cy="63452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4169404" y="3995737"/>
            <a:ext cx="3898272" cy="2147888"/>
          </a:xfrm>
        </p:spPr>
        <p:txBody>
          <a:bodyPr/>
          <a:lstStyle>
            <a:lvl1pPr marL="0" indent="0">
              <a:spcBef>
                <a:spcPts val="6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D728701E-CAF4-4159-9B3E-41C86DFFA30D}" type="datetimeFigureOut">
              <a:rPr lang="en-US" smtClean="0"/>
              <a:t>5/18/16</a:t>
            </a:fld>
            <a:endParaRPr lang="en-US"/>
          </a:p>
        </p:txBody>
      </p:sp>
      <p:sp>
        <p:nvSpPr>
          <p:cNvPr id="6" name="Footer Placeholder 5"/>
          <p:cNvSpPr>
            <a:spLocks noGrp="1"/>
          </p:cNvSpPr>
          <p:nvPr>
            <p:ph type="ftr" sz="quarter" idx="11"/>
          </p:nvPr>
        </p:nvSpPr>
        <p:spPr>
          <a:xfrm>
            <a:off x="4191000" y="6423585"/>
            <a:ext cx="3005138" cy="365125"/>
          </a:xfrm>
        </p:spPr>
        <p:txBody>
          <a:bodyPr/>
          <a:lstStyle/>
          <a:p>
            <a:endParaRPr lang="en-US"/>
          </a:p>
        </p:txBody>
      </p:sp>
      <p:sp>
        <p:nvSpPr>
          <p:cNvPr id="7" name="Slide Number Placeholder 6"/>
          <p:cNvSpPr>
            <a:spLocks noGrp="1"/>
          </p:cNvSpPr>
          <p:nvPr>
            <p:ph type="sldNum" sz="quarter" idx="12"/>
          </p:nvPr>
        </p:nvSpPr>
        <p:spPr/>
        <p:txBody>
          <a:bodyPr/>
          <a:lstStyle/>
          <a:p>
            <a:fld id="{162F1D00-BD13-4404-86B0-79703945A0A7}" type="slidenum">
              <a:rPr lang="en-US" smtClean="0"/>
              <a:t>‹#›</a:t>
            </a:fld>
            <a:endParaRPr lang="en-US"/>
          </a:p>
        </p:txBody>
      </p:sp>
      <p:sp>
        <p:nvSpPr>
          <p:cNvPr id="10" name="TextBox 9"/>
          <p:cNvSpPr txBox="1"/>
          <p:nvPr/>
        </p:nvSpPr>
        <p:spPr>
          <a:xfrm>
            <a:off x="3990110" y="3370730"/>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506505" y="4424082"/>
            <a:ext cx="6191157" cy="83371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5" y="228600"/>
            <a:ext cx="637838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506505" y="5257799"/>
            <a:ext cx="6191157" cy="885825"/>
          </a:xfrm>
        </p:spPr>
        <p:txBody>
          <a:bodyPr/>
          <a:lstStyle>
            <a:lvl1pPr marL="0" indent="0">
              <a:spcBef>
                <a:spcPts val="3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728701E-CAF4-4159-9B3E-41C86DFFA30D}" type="datetimeFigureOut">
              <a:rPr lang="en-US" smtClean="0"/>
              <a:t>5/18/16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2F1D00-BD13-4404-86B0-79703945A0A7}" type="slidenum">
              <a:rPr lang="en-US" smtClean="0"/>
              <a:t>‹#›</a:t>
            </a:fld>
            <a:endParaRPr lang="en-US"/>
          </a:p>
        </p:txBody>
      </p:sp>
      <p:sp>
        <p:nvSpPr>
          <p:cNvPr id="8" name="Rectangle 7"/>
          <p:cNvSpPr/>
          <p:nvPr/>
        </p:nvSpPr>
        <p:spPr>
          <a:xfrm>
            <a:off x="6802438" y="22860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a:off x="6802438" y="2377440"/>
            <a:ext cx="2057400" cy="20391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327212" y="4632792"/>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sp>
        <p:nvSpPr>
          <p:cNvPr id="8" name="Rectangle 7"/>
          <p:cNvSpPr/>
          <p:nvPr/>
        </p:nvSpPr>
        <p:spPr>
          <a:xfrm>
            <a:off x="282574" y="228600"/>
            <a:ext cx="6387167"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4" y="2571750"/>
            <a:ext cx="6181611" cy="1162050"/>
          </a:xfrm>
        </p:spPr>
        <p:txBody>
          <a:bodyPr anchor="b">
            <a:normAutofit/>
          </a:bodyPr>
          <a:lstStyle>
            <a:lvl1pPr algn="l">
              <a:defRPr sz="2600" b="0">
                <a:solidFill>
                  <a:schemeClr val="bg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381094" y="3733800"/>
            <a:ext cx="6179566"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5212262" y="6235607"/>
            <a:ext cx="1348398" cy="365125"/>
          </a:xfrm>
        </p:spPr>
        <p:txBody>
          <a:bodyPr/>
          <a:lstStyle>
            <a:lvl1pPr>
              <a:defRPr>
                <a:solidFill>
                  <a:schemeClr val="bg1"/>
                </a:solidFill>
              </a:defRPr>
            </a:lvl1pPr>
          </a:lstStyle>
          <a:p>
            <a:fld id="{D728701E-CAF4-4159-9B3E-41C86DFFA30D}" type="datetimeFigureOut">
              <a:rPr lang="en-US" smtClean="0"/>
              <a:t>5/18/16</a:t>
            </a:fld>
            <a:endParaRPr lang="en-US"/>
          </a:p>
        </p:txBody>
      </p:sp>
      <p:sp>
        <p:nvSpPr>
          <p:cNvPr id="6" name="Footer Placeholder 5"/>
          <p:cNvSpPr>
            <a:spLocks noGrp="1"/>
          </p:cNvSpPr>
          <p:nvPr>
            <p:ph type="ftr" sz="quarter" idx="11"/>
          </p:nvPr>
        </p:nvSpPr>
        <p:spPr>
          <a:xfrm>
            <a:off x="381095" y="6235607"/>
            <a:ext cx="4648105" cy="365125"/>
          </a:xfrm>
        </p:spPr>
        <p:txBody>
          <a:bodyPr/>
          <a:lstStyle>
            <a:lvl1pPr>
              <a:defRPr>
                <a:solidFill>
                  <a:schemeClr val="bg1"/>
                </a:solidFill>
              </a:defRPr>
            </a:lvl1pPr>
          </a:lstStyle>
          <a:p>
            <a:endParaRPr lang="en-US"/>
          </a:p>
        </p:txBody>
      </p:sp>
      <p:sp>
        <p:nvSpPr>
          <p:cNvPr id="7" name="Slide Number Placeholder 6"/>
          <p:cNvSpPr>
            <a:spLocks noGrp="1"/>
          </p:cNvSpPr>
          <p:nvPr>
            <p:ph type="sldNum" sz="quarter" idx="12"/>
          </p:nvPr>
        </p:nvSpPr>
        <p:spPr/>
        <p:txBody>
          <a:bodyPr/>
          <a:lstStyle/>
          <a:p>
            <a:fld id="{162F1D00-BD13-4404-86B0-79703945A0A7}" type="slidenum">
              <a:rPr lang="en-US" smtClean="0"/>
              <a:t>‹#›</a:t>
            </a:fld>
            <a:endParaRPr lang="en-US"/>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0" name="Rectangle 9"/>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Picture Placeholder 12"/>
          <p:cNvSpPr>
            <a:spLocks noGrp="1"/>
          </p:cNvSpPr>
          <p:nvPr>
            <p:ph type="pic" sz="quarter" idx="13"/>
          </p:nvPr>
        </p:nvSpPr>
        <p:spPr>
          <a:xfrm>
            <a:off x="6802438" y="2374940"/>
            <a:ext cx="2057400" cy="2039112"/>
          </a:xfrm>
        </p:spPr>
        <p:txBody>
          <a:bodyPr/>
          <a:lstStyle>
            <a:lvl1pPr>
              <a:buNone/>
              <a:defRPr/>
            </a:lvl1pPr>
          </a:lstStyle>
          <a:p>
            <a:r>
              <a:rPr lang="en-US" smtClean="0"/>
              <a:t>Drag picture to placeholder or click icon to add</a:t>
            </a:r>
            <a:endParaRPr/>
          </a:p>
        </p:txBody>
      </p:sp>
      <p:sp>
        <p:nvSpPr>
          <p:cNvPr id="13" name="Picture Placeholder 12"/>
          <p:cNvSpPr>
            <a:spLocks noGrp="1"/>
          </p:cNvSpPr>
          <p:nvPr>
            <p:ph type="pic" sz="quarter" idx="14"/>
          </p:nvPr>
        </p:nvSpPr>
        <p:spPr>
          <a:xfrm>
            <a:off x="6802438" y="4535424"/>
            <a:ext cx="2057400" cy="2039112"/>
          </a:xfrm>
        </p:spPr>
        <p:txBody>
          <a:bodyPr/>
          <a:lstStyle>
            <a:lvl1pPr>
              <a:buNone/>
              <a:defRPr/>
            </a:lvl1pPr>
          </a:lstStyle>
          <a:p>
            <a:r>
              <a:rPr lang="en-US" smtClean="0"/>
              <a:t>Drag picture to placeholder or click icon to add</a:t>
            </a: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8" name="Rectangle 7"/>
          <p:cNvSpPr/>
          <p:nvPr/>
        </p:nvSpPr>
        <p:spPr>
          <a:xfrm>
            <a:off x="282575" y="228600"/>
            <a:ext cx="423545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4" y="2571750"/>
            <a:ext cx="4016633" cy="1162050"/>
          </a:xfrm>
        </p:spPr>
        <p:txBody>
          <a:bodyPr anchor="b">
            <a:normAutofit/>
          </a:bodyPr>
          <a:lstStyle>
            <a:lvl1pPr algn="l">
              <a:defRPr sz="2600" b="0">
                <a:solidFill>
                  <a:schemeClr val="bg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381094" y="3733800"/>
            <a:ext cx="4015304"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048000" y="6235607"/>
            <a:ext cx="1348398" cy="365125"/>
          </a:xfrm>
        </p:spPr>
        <p:txBody>
          <a:bodyPr/>
          <a:lstStyle>
            <a:lvl1pPr>
              <a:defRPr>
                <a:solidFill>
                  <a:schemeClr val="bg1"/>
                </a:solidFill>
              </a:defRPr>
            </a:lvl1pPr>
          </a:lstStyle>
          <a:p>
            <a:fld id="{D728701E-CAF4-4159-9B3E-41C86DFFA30D}" type="datetimeFigureOut">
              <a:rPr lang="en-US" smtClean="0"/>
              <a:t>5/18/16</a:t>
            </a:fld>
            <a:endParaRPr lang="en-US"/>
          </a:p>
        </p:txBody>
      </p:sp>
      <p:sp>
        <p:nvSpPr>
          <p:cNvPr id="6" name="Footer Placeholder 5"/>
          <p:cNvSpPr>
            <a:spLocks noGrp="1"/>
          </p:cNvSpPr>
          <p:nvPr>
            <p:ph type="ftr" sz="quarter" idx="11"/>
          </p:nvPr>
        </p:nvSpPr>
        <p:spPr>
          <a:xfrm>
            <a:off x="381095" y="6235607"/>
            <a:ext cx="2590705" cy="365125"/>
          </a:xfrm>
        </p:spPr>
        <p:txBody>
          <a:bodyPr/>
          <a:lstStyle>
            <a:lvl1pPr>
              <a:defRPr>
                <a:solidFill>
                  <a:schemeClr val="bg1"/>
                </a:solidFill>
              </a:defRPr>
            </a:lvl1pPr>
          </a:lstStyle>
          <a:p>
            <a:endParaRPr lang="en-US"/>
          </a:p>
        </p:txBody>
      </p:sp>
      <p:sp>
        <p:nvSpPr>
          <p:cNvPr id="7" name="Slide Number Placeholder 6"/>
          <p:cNvSpPr>
            <a:spLocks noGrp="1"/>
          </p:cNvSpPr>
          <p:nvPr>
            <p:ph type="sldNum" sz="quarter" idx="12"/>
          </p:nvPr>
        </p:nvSpPr>
        <p:spPr/>
        <p:txBody>
          <a:bodyPr/>
          <a:lstStyle/>
          <a:p>
            <a:fld id="{162F1D00-BD13-4404-86B0-79703945A0A7}" type="slidenum">
              <a:rPr lang="en-US" smtClean="0"/>
              <a:t>‹#›</a:t>
            </a:fld>
            <a:endParaRPr lang="en-US"/>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0" name="Rectangle 9"/>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4388" y="4534726"/>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Picture Placeholder 12"/>
          <p:cNvSpPr>
            <a:spLocks noGrp="1"/>
          </p:cNvSpPr>
          <p:nvPr>
            <p:ph type="pic" sz="quarter" idx="13"/>
          </p:nvPr>
        </p:nvSpPr>
        <p:spPr>
          <a:xfrm>
            <a:off x="4624388" y="228600"/>
            <a:ext cx="2057400" cy="2039112"/>
          </a:xfrm>
        </p:spPr>
        <p:txBody>
          <a:bodyPr/>
          <a:lstStyle>
            <a:lvl1pPr>
              <a:buNone/>
              <a:defRPr/>
            </a:lvl1pPr>
          </a:lstStyle>
          <a:p>
            <a:r>
              <a:rPr lang="en-US" smtClean="0"/>
              <a:t>Drag picture to placeholder or click icon to add</a:t>
            </a:r>
            <a:endParaRPr/>
          </a:p>
        </p:txBody>
      </p:sp>
      <p:sp>
        <p:nvSpPr>
          <p:cNvPr id="13" name="Picture Placeholder 12"/>
          <p:cNvSpPr>
            <a:spLocks noGrp="1"/>
          </p:cNvSpPr>
          <p:nvPr>
            <p:ph type="pic" sz="quarter" idx="14"/>
          </p:nvPr>
        </p:nvSpPr>
        <p:spPr>
          <a:xfrm>
            <a:off x="4624388" y="2381663"/>
            <a:ext cx="2057400" cy="2039112"/>
          </a:xfrm>
        </p:spPr>
        <p:txBody>
          <a:bodyPr/>
          <a:lstStyle>
            <a:lvl1pPr>
              <a:buNone/>
              <a:defRPr/>
            </a:lvl1pPr>
          </a:lstStyle>
          <a:p>
            <a:r>
              <a:rPr lang="en-US" smtClean="0"/>
              <a:t>Drag picture to placeholder or click icon to add</a:t>
            </a:r>
            <a:endParaRPr/>
          </a:p>
        </p:txBody>
      </p:sp>
      <p:sp>
        <p:nvSpPr>
          <p:cNvPr id="14" name="Picture Placeholder 12"/>
          <p:cNvSpPr>
            <a:spLocks noGrp="1"/>
          </p:cNvSpPr>
          <p:nvPr>
            <p:ph type="pic" sz="quarter" idx="15"/>
          </p:nvPr>
        </p:nvSpPr>
        <p:spPr>
          <a:xfrm>
            <a:off x="6803136" y="2381662"/>
            <a:ext cx="2057400" cy="4187952"/>
          </a:xfrm>
        </p:spPr>
        <p:txBody>
          <a:bodyPr/>
          <a:lstStyle>
            <a:lvl1pPr>
              <a:buNone/>
              <a:defRPr/>
            </a:lvl1pPr>
          </a:lstStyle>
          <a:p>
            <a:r>
              <a:rPr lang="en-US" smtClean="0"/>
              <a:t>Drag picture to placeholder or click icon to add</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3 Pictures with Caption, Alt.">
    <p:spTree>
      <p:nvGrpSpPr>
        <p:cNvPr id="1" name=""/>
        <p:cNvGrpSpPr/>
        <p:nvPr/>
      </p:nvGrpSpPr>
      <p:grpSpPr>
        <a:xfrm>
          <a:off x="0" y="0"/>
          <a:ext cx="0" cy="0"/>
          <a:chOff x="0" y="0"/>
          <a:chExt cx="0" cy="0"/>
        </a:xfrm>
      </p:grpSpPr>
      <p:sp>
        <p:nvSpPr>
          <p:cNvPr id="11" name="Rectangle 10"/>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953000" y="3124200"/>
            <a:ext cx="3108960" cy="87153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5" y="2365248"/>
            <a:ext cx="424011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4953000" y="3995737"/>
            <a:ext cx="3108960" cy="2147888"/>
          </a:xfrm>
        </p:spPr>
        <p:txBody>
          <a:bodyPr/>
          <a:lstStyle>
            <a:lvl1pPr marL="0" indent="0">
              <a:spcBef>
                <a:spcPts val="6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D728701E-CAF4-4159-9B3E-41C86DFFA30D}" type="datetimeFigureOut">
              <a:rPr lang="en-US" smtClean="0"/>
              <a:t>5/18/16</a:t>
            </a:fld>
            <a:endParaRPr lang="en-US"/>
          </a:p>
        </p:txBody>
      </p:sp>
      <p:sp>
        <p:nvSpPr>
          <p:cNvPr id="6" name="Footer Placeholder 5"/>
          <p:cNvSpPr>
            <a:spLocks noGrp="1"/>
          </p:cNvSpPr>
          <p:nvPr>
            <p:ph type="ftr" sz="quarter" idx="11"/>
          </p:nvPr>
        </p:nvSpPr>
        <p:spPr>
          <a:xfrm>
            <a:off x="4191000" y="6423585"/>
            <a:ext cx="3005138" cy="365125"/>
          </a:xfrm>
        </p:spPr>
        <p:txBody>
          <a:bodyPr/>
          <a:lstStyle/>
          <a:p>
            <a:endParaRPr lang="en-US"/>
          </a:p>
        </p:txBody>
      </p:sp>
      <p:sp>
        <p:nvSpPr>
          <p:cNvPr id="7" name="Slide Number Placeholder 6"/>
          <p:cNvSpPr>
            <a:spLocks noGrp="1"/>
          </p:cNvSpPr>
          <p:nvPr>
            <p:ph type="sldNum" sz="quarter" idx="12"/>
          </p:nvPr>
        </p:nvSpPr>
        <p:spPr/>
        <p:txBody>
          <a:bodyPr/>
          <a:lstStyle/>
          <a:p>
            <a:fld id="{162F1D00-BD13-4404-86B0-79703945A0A7}" type="slidenum">
              <a:rPr lang="en-US" smtClean="0"/>
              <a:t>‹#›</a:t>
            </a:fld>
            <a:endParaRPr lang="en-US"/>
          </a:p>
        </p:txBody>
      </p:sp>
      <p:sp>
        <p:nvSpPr>
          <p:cNvPr id="10" name="TextBox 9"/>
          <p:cNvSpPr txBox="1"/>
          <p:nvPr/>
        </p:nvSpPr>
        <p:spPr>
          <a:xfrm>
            <a:off x="4750361" y="3370730"/>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
        <p:nvSpPr>
          <p:cNvPr id="14" name="Picture Placeholder 12"/>
          <p:cNvSpPr>
            <a:spLocks noGrp="1"/>
          </p:cNvSpPr>
          <p:nvPr>
            <p:ph type="pic" sz="quarter" idx="13"/>
          </p:nvPr>
        </p:nvSpPr>
        <p:spPr>
          <a:xfrm>
            <a:off x="277905" y="228600"/>
            <a:ext cx="2057400" cy="2039112"/>
          </a:xfrm>
        </p:spPr>
        <p:txBody>
          <a:bodyPr/>
          <a:lstStyle>
            <a:lvl1pPr>
              <a:buNone/>
              <a:defRPr/>
            </a:lvl1pPr>
          </a:lstStyle>
          <a:p>
            <a:r>
              <a:rPr lang="en-US" smtClean="0"/>
              <a:t>Drag picture to placeholder or click icon to add</a:t>
            </a:r>
            <a:endParaRPr/>
          </a:p>
        </p:txBody>
      </p:sp>
      <p:sp>
        <p:nvSpPr>
          <p:cNvPr id="15" name="Picture Placeholder 12"/>
          <p:cNvSpPr>
            <a:spLocks noGrp="1"/>
          </p:cNvSpPr>
          <p:nvPr>
            <p:ph type="pic" sz="quarter" idx="14"/>
          </p:nvPr>
        </p:nvSpPr>
        <p:spPr>
          <a:xfrm>
            <a:off x="2460625" y="228600"/>
            <a:ext cx="2057400" cy="2039112"/>
          </a:xfrm>
        </p:spPr>
        <p:txBody>
          <a:bodyPr/>
          <a:lstStyle>
            <a:lvl1pPr>
              <a:buNone/>
              <a:defRPr/>
            </a:lvl1pPr>
          </a:lstStyle>
          <a:p>
            <a:r>
              <a:rPr lang="en-US" smtClean="0"/>
              <a:t>Drag picture to placeholder or click icon to add</a:t>
            </a: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7" name="Rectangle 6"/>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D728701E-CAF4-4159-9B3E-41C86DFFA30D}" type="datetimeFigureOut">
              <a:rPr lang="en-US" smtClean="0"/>
              <a:t>5/18/16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2F1D00-BD13-4404-86B0-79703945A0A7}"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7" name="Rectangle 6"/>
          <p:cNvSpPr/>
          <p:nvPr/>
        </p:nvSpPr>
        <p:spPr>
          <a:xfrm>
            <a:off x="8210550" y="282574"/>
            <a:ext cx="642097"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D728701E-CAF4-4159-9B3E-41C86DFFA30D}" type="datetimeFigureOut">
              <a:rPr lang="en-US" smtClean="0"/>
              <a:t>5/18/16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2F1D00-BD13-4404-86B0-79703945A0A7}" type="slidenum">
              <a:rPr lang="en-US" smtClean="0"/>
              <a:t>‹#›</a:t>
            </a:fld>
            <a:endParaRPr lang="en-US"/>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10" name="Rectangle 9"/>
          <p:cNvSpPr/>
          <p:nvPr/>
        </p:nvSpPr>
        <p:spPr>
          <a:xfrm>
            <a:off x="8068235" y="282574"/>
            <a:ext cx="9144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Vertical Title and Text">
    <p:spTree>
      <p:nvGrpSpPr>
        <p:cNvPr id="1" name=""/>
        <p:cNvGrpSpPr/>
        <p:nvPr/>
      </p:nvGrpSpPr>
      <p:grpSpPr>
        <a:xfrm>
          <a:off x="0" y="0"/>
          <a:ext cx="0" cy="0"/>
          <a:chOff x="0" y="0"/>
          <a:chExt cx="0" cy="0"/>
        </a:xfrm>
      </p:grpSpPr>
      <p:sp>
        <p:nvSpPr>
          <p:cNvPr id="10" name="Rectangle 9"/>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a:xfrm>
            <a:off x="7995772" y="954742"/>
            <a:ext cx="681318" cy="5171422"/>
          </a:xfrm>
        </p:spPr>
        <p:txBody>
          <a:bodyPr vert="eaVert" anchor="t" anchorCtr="0"/>
          <a:lstStyle/>
          <a:p>
            <a:r>
              <a:rPr lang="en-US" smtClean="0"/>
              <a:t>Click to edit Master title style</a:t>
            </a:r>
            <a:endParaRPr/>
          </a:p>
        </p:txBody>
      </p:sp>
      <p:sp>
        <p:nvSpPr>
          <p:cNvPr id="3" name="Vertical Text Placeholder 2"/>
          <p:cNvSpPr>
            <a:spLocks noGrp="1"/>
          </p:cNvSpPr>
          <p:nvPr>
            <p:ph type="body" orient="vert" idx="1"/>
          </p:nvPr>
        </p:nvSpPr>
        <p:spPr>
          <a:xfrm>
            <a:off x="457200" y="958756"/>
            <a:ext cx="6858000" cy="5184869"/>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D728701E-CAF4-4159-9B3E-41C86DFFA30D}" type="datetimeFigureOut">
              <a:rPr lang="en-US" smtClean="0"/>
              <a:t>5/18/16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2F1D00-BD13-4404-86B0-79703945A0A7}" type="slidenum">
              <a:rPr lang="en-US" smtClean="0"/>
              <a:t>‹#›</a:t>
            </a:fld>
            <a:endParaRPr lang="en-US"/>
          </a:p>
        </p:txBody>
      </p:sp>
      <p:sp>
        <p:nvSpPr>
          <p:cNvPr id="9" name="TextBox 8"/>
          <p:cNvSpPr txBox="1"/>
          <p:nvPr/>
        </p:nvSpPr>
        <p:spPr>
          <a:xfrm rot="16200000">
            <a:off x="8593111" y="561668"/>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Alt.">
    <p:spTree>
      <p:nvGrpSpPr>
        <p:cNvPr id="1" name=""/>
        <p:cNvGrpSpPr/>
        <p:nvPr/>
      </p:nvGrpSpPr>
      <p:grpSpPr>
        <a:xfrm>
          <a:off x="0" y="0"/>
          <a:ext cx="0" cy="0"/>
          <a:chOff x="0" y="0"/>
          <a:chExt cx="0" cy="0"/>
        </a:xfrm>
      </p:grpSpPr>
      <p:sp>
        <p:nvSpPr>
          <p:cNvPr id="7" name="Rectangle 6"/>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98474" y="134471"/>
            <a:ext cx="7556313" cy="995082"/>
          </a:xfrm>
        </p:spPr>
        <p:txBody>
          <a:bodyPr anchor="b" anchorCtr="0"/>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D728701E-CAF4-4159-9B3E-41C86DFFA30D}" type="datetimeFigureOut">
              <a:rPr lang="en-US" smtClean="0"/>
              <a:t>5/18/16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2F1D00-BD13-4404-86B0-79703945A0A7}" type="slidenum">
              <a:rPr lang="en-US" smtClean="0"/>
              <a:t>‹#›</a:t>
            </a:fld>
            <a:endParaRPr lang="en-US"/>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10" name="Text Placeholder 3"/>
          <p:cNvSpPr>
            <a:spLocks noGrp="1"/>
          </p:cNvSpPr>
          <p:nvPr>
            <p:ph type="body" sz="half" idx="2"/>
          </p:nvPr>
        </p:nvSpPr>
        <p:spPr>
          <a:xfrm>
            <a:off x="498518" y="1129553"/>
            <a:ext cx="7558960" cy="774700"/>
          </a:xfrm>
        </p:spPr>
        <p:txBody>
          <a:bodyPr vert="horz" lIns="91440" tIns="45720" rIns="91440" bIns="45720" rtlCol="0" anchor="t" anchorCtr="0">
            <a:noAutofit/>
          </a:bodyPr>
          <a:lstStyle>
            <a:lvl1pPr marL="0" indent="0">
              <a:buNone/>
              <a:defRPr kumimoji="0" sz="2400" b="0" i="0" u="none" strike="noStrike" kern="1200" cap="none" spc="0" normalizeH="0" baseline="0">
                <a:ln>
                  <a:noFill/>
                </a:ln>
                <a:solidFill>
                  <a:schemeClr val="accent3"/>
                </a:solidFill>
                <a:effectLst/>
                <a:uLnTx/>
                <a:uFillTx/>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2 Pictures">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a:off x="4800600" y="6425640"/>
            <a:ext cx="1232647" cy="365125"/>
          </a:xfrm>
        </p:spPr>
        <p:txBody>
          <a:bodyPr/>
          <a:lstStyle>
            <a:lvl1pPr algn="l">
              <a:defRPr/>
            </a:lvl1pPr>
          </a:lstStyle>
          <a:p>
            <a:fld id="{D728701E-CAF4-4159-9B3E-41C86DFFA30D}" type="datetimeFigureOut">
              <a:rPr lang="en-US" smtClean="0"/>
              <a:t>5/18/16</a:t>
            </a:fld>
            <a:endParaRPr lang="en-US"/>
          </a:p>
        </p:txBody>
      </p:sp>
      <p:sp>
        <p:nvSpPr>
          <p:cNvPr id="5" name="Footer Placeholder 4"/>
          <p:cNvSpPr>
            <a:spLocks noGrp="1"/>
          </p:cNvSpPr>
          <p:nvPr>
            <p:ph type="ftr" sz="quarter" idx="11"/>
          </p:nvPr>
        </p:nvSpPr>
        <p:spPr>
          <a:xfrm>
            <a:off x="6311153" y="6425640"/>
            <a:ext cx="2617694" cy="365125"/>
          </a:xfrm>
        </p:spPr>
        <p:txBody>
          <a:bodyPr/>
          <a:lstStyle>
            <a:lvl1pPr algn="r">
              <a:defRPr/>
            </a:lvl1pPr>
          </a:lstStyle>
          <a:p>
            <a:endParaRPr lang="en-US"/>
          </a:p>
        </p:txBody>
      </p:sp>
      <p:sp>
        <p:nvSpPr>
          <p:cNvPr id="7" name="Rectangle 6"/>
          <p:cNvSpPr/>
          <p:nvPr/>
        </p:nvSpPr>
        <p:spPr>
          <a:xfrm>
            <a:off x="282575" y="228600"/>
            <a:ext cx="4235450" cy="4187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624388" y="237744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Picture Placeholder 12"/>
          <p:cNvSpPr>
            <a:spLocks noGrp="1"/>
          </p:cNvSpPr>
          <p:nvPr>
            <p:ph type="pic" sz="quarter" idx="12"/>
          </p:nvPr>
        </p:nvSpPr>
        <p:spPr>
          <a:xfrm>
            <a:off x="4624388" y="228600"/>
            <a:ext cx="2057400" cy="2039112"/>
          </a:xfrm>
        </p:spPr>
        <p:txBody>
          <a:bodyPr/>
          <a:lstStyle>
            <a:lvl1pPr>
              <a:buNone/>
              <a:defRPr/>
            </a:lvl1pPr>
          </a:lstStyle>
          <a:p>
            <a:r>
              <a:rPr lang="en-US" smtClean="0"/>
              <a:t>Drag picture to placeholder or click icon to add</a:t>
            </a:r>
            <a:endParaRPr/>
          </a:p>
        </p:txBody>
      </p:sp>
      <p:sp>
        <p:nvSpPr>
          <p:cNvPr id="14" name="Picture Placeholder 12"/>
          <p:cNvSpPr>
            <a:spLocks noGrp="1"/>
          </p:cNvSpPr>
          <p:nvPr>
            <p:ph type="pic" sz="quarter" idx="13"/>
          </p:nvPr>
        </p:nvSpPr>
        <p:spPr>
          <a:xfrm>
            <a:off x="6802438" y="2377440"/>
            <a:ext cx="2057400" cy="2039112"/>
          </a:xfrm>
        </p:spPr>
        <p:txBody>
          <a:bodyPr/>
          <a:lstStyle>
            <a:lvl1pPr>
              <a:buNone/>
              <a:defRPr/>
            </a:lvl1pPr>
          </a:lstStyle>
          <a:p>
            <a:r>
              <a:rPr lang="en-US" smtClean="0"/>
              <a:t>Drag picture to placeholder or click icon to add</a:t>
            </a:r>
            <a:endParaRPr/>
          </a:p>
        </p:txBody>
      </p:sp>
      <p:sp>
        <p:nvSpPr>
          <p:cNvPr id="16" name="Text Placeholder 3"/>
          <p:cNvSpPr>
            <a:spLocks noGrp="1"/>
          </p:cNvSpPr>
          <p:nvPr>
            <p:ph type="body" sz="half" idx="2"/>
          </p:nvPr>
        </p:nvSpPr>
        <p:spPr>
          <a:xfrm>
            <a:off x="857250" y="1779494"/>
            <a:ext cx="3086100" cy="2040905"/>
          </a:xfrm>
        </p:spPr>
        <p:txBody>
          <a:bodyPr lIns="45720" tIns="45720" rIns="45720" anchor="t">
            <a:noAutofit/>
          </a:bodyPr>
          <a:lstStyle>
            <a:lvl1pPr marL="0" indent="0" algn="ctr">
              <a:spcBef>
                <a:spcPts val="600"/>
              </a:spcBef>
              <a:buNone/>
              <a:defRPr sz="4600">
                <a:solidFill>
                  <a:schemeClr val="bg1"/>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5" name="TextBox 14"/>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658907" y="228600"/>
            <a:ext cx="820093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2286000" y="3124200"/>
            <a:ext cx="5638800" cy="1362075"/>
          </a:xfrm>
        </p:spPr>
        <p:txBody>
          <a:bodyPr anchor="b" anchorCtr="0">
            <a:normAutofit/>
          </a:bodyPr>
          <a:lstStyle>
            <a:lvl1pPr algn="l">
              <a:defRPr sz="3200" b="0" cap="none" baseline="0">
                <a:solidFill>
                  <a:schemeClr val="bg1"/>
                </a:solidFill>
              </a:defRPr>
            </a:lvl1pPr>
          </a:lstStyle>
          <a:p>
            <a:r>
              <a:rPr lang="en-US" smtClean="0"/>
              <a:t>Click to edit Master title style</a:t>
            </a:r>
            <a:endParaRPr/>
          </a:p>
        </p:txBody>
      </p:sp>
      <p:sp>
        <p:nvSpPr>
          <p:cNvPr id="3" name="Text Placeholder 2"/>
          <p:cNvSpPr>
            <a:spLocks noGrp="1"/>
          </p:cNvSpPr>
          <p:nvPr>
            <p:ph type="body" idx="1"/>
          </p:nvPr>
        </p:nvSpPr>
        <p:spPr>
          <a:xfrm>
            <a:off x="2286000" y="4495800"/>
            <a:ext cx="5638800" cy="1500187"/>
          </a:xfrm>
        </p:spPr>
        <p:txBody>
          <a:bodyPr anchor="t" anchorCtr="0">
            <a:normAutofit/>
          </a:bodyPr>
          <a:lstStyle>
            <a:lvl1pPr marL="0" indent="0">
              <a:spcBef>
                <a:spcPts val="300"/>
              </a:spcBef>
              <a:buNone/>
              <a:defRPr sz="1400" cap="none"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58906" y="6248774"/>
            <a:ext cx="1474694" cy="365125"/>
          </a:xfrm>
        </p:spPr>
        <p:txBody>
          <a:bodyPr/>
          <a:lstStyle>
            <a:lvl1pPr algn="l">
              <a:defRPr>
                <a:solidFill>
                  <a:schemeClr val="bg1"/>
                </a:solidFill>
              </a:defRPr>
            </a:lvl1pPr>
          </a:lstStyle>
          <a:p>
            <a:fld id="{D728701E-CAF4-4159-9B3E-41C86DFFA30D}" type="datetimeFigureOut">
              <a:rPr lang="en-US" smtClean="0"/>
              <a:t>5/18/16</a:t>
            </a:fld>
            <a:endParaRPr lang="en-US"/>
          </a:p>
        </p:txBody>
      </p:sp>
      <p:sp>
        <p:nvSpPr>
          <p:cNvPr id="5" name="Footer Placeholder 4"/>
          <p:cNvSpPr>
            <a:spLocks noGrp="1"/>
          </p:cNvSpPr>
          <p:nvPr>
            <p:ph type="ftr" sz="quarter" idx="11"/>
          </p:nvPr>
        </p:nvSpPr>
        <p:spPr>
          <a:xfrm>
            <a:off x="2286000" y="6248774"/>
            <a:ext cx="5638800" cy="365125"/>
          </a:xfrm>
        </p:spPr>
        <p:txBody>
          <a:bodyPr/>
          <a:lstStyle>
            <a:lvl1pPr>
              <a:defRPr>
                <a:solidFill>
                  <a:schemeClr val="bg1"/>
                </a:solidFill>
              </a:defRPr>
            </a:lvl1pPr>
          </a:lstStyle>
          <a:p>
            <a:endParaRPr lang="en-US"/>
          </a:p>
        </p:txBody>
      </p:sp>
      <p:sp>
        <p:nvSpPr>
          <p:cNvPr id="6" name="Slide Number Placeholder 5"/>
          <p:cNvSpPr>
            <a:spLocks noGrp="1"/>
          </p:cNvSpPr>
          <p:nvPr>
            <p:ph type="sldNum" sz="quarter" idx="12"/>
          </p:nvPr>
        </p:nvSpPr>
        <p:spPr>
          <a:xfrm>
            <a:off x="8305800" y="6248774"/>
            <a:ext cx="554038" cy="365125"/>
          </a:xfrm>
        </p:spPr>
        <p:txBody>
          <a:bodyPr/>
          <a:lstStyle/>
          <a:p>
            <a:fld id="{162F1D00-BD13-4404-86B0-79703945A0A7}" type="slidenum">
              <a:rPr lang="en-US" smtClean="0"/>
              <a:t>‹#›</a:t>
            </a:fld>
            <a:endParaRPr lang="en-US"/>
          </a:p>
        </p:txBody>
      </p:sp>
      <p:sp>
        <p:nvSpPr>
          <p:cNvPr id="8" name="TextBox 7"/>
          <p:cNvSpPr txBox="1"/>
          <p:nvPr/>
        </p:nvSpPr>
        <p:spPr>
          <a:xfrm>
            <a:off x="2003612" y="3110754"/>
            <a:ext cx="260909" cy="615553"/>
          </a:xfrm>
          <a:prstGeom prst="rect">
            <a:avLst/>
          </a:prstGeom>
          <a:noFill/>
        </p:spPr>
        <p:txBody>
          <a:bodyPr wrap="square" lIns="0" tIns="0" rIns="0" bIns="0" rtlCol="0">
            <a:spAutoFit/>
          </a:bodyPr>
          <a:lstStyle/>
          <a:p>
            <a:r>
              <a:rPr sz="4000" b="1">
                <a:solidFill>
                  <a:schemeClr val="accent1">
                    <a:lumMod val="60000"/>
                    <a:lumOff val="40000"/>
                  </a:schemeClr>
                </a:solidFill>
              </a:rPr>
              <a:t>+</a:t>
            </a:r>
          </a:p>
        </p:txBody>
      </p:sp>
      <p:sp>
        <p:nvSpPr>
          <p:cNvPr id="9" name="Rectangle 8"/>
          <p:cNvSpPr/>
          <p:nvPr/>
        </p:nvSpPr>
        <p:spPr>
          <a:xfrm>
            <a:off x="285750" y="228600"/>
            <a:ext cx="212725" cy="634523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11" name="Rectangle 10"/>
          <p:cNvSpPr/>
          <p:nvPr/>
        </p:nvSpPr>
        <p:spPr>
          <a:xfrm>
            <a:off x="8210550" y="282574"/>
            <a:ext cx="642097"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8068235" y="282574"/>
            <a:ext cx="9144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39987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D728701E-CAF4-4159-9B3E-41C86DFFA30D}" type="datetimeFigureOut">
              <a:rPr lang="en-US" smtClean="0"/>
              <a:t>5/18/16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2F1D00-BD13-4404-86B0-79703945A0A7}"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Rectangle 9"/>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TextBox 11"/>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4" name="Content Placeholder 3"/>
          <p:cNvSpPr>
            <a:spLocks noGrp="1"/>
          </p:cNvSpPr>
          <p:nvPr>
            <p:ph sz="half" idx="2"/>
          </p:nvPr>
        </p:nvSpPr>
        <p:spPr>
          <a:xfrm>
            <a:off x="497541"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6" name="Content Placeholder 5"/>
          <p:cNvSpPr>
            <a:spLocks noGrp="1"/>
          </p:cNvSpPr>
          <p:nvPr>
            <p:ph sz="quarter" idx="4"/>
          </p:nvPr>
        </p:nvSpPr>
        <p:spPr>
          <a:xfrm>
            <a:off x="4399878"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D728701E-CAF4-4159-9B3E-41C86DFFA30D}" type="datetimeFigureOut">
              <a:rPr lang="en-US" smtClean="0"/>
              <a:t>5/18/16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62F1D00-BD13-4404-86B0-79703945A0A7}" type="slidenum">
              <a:rPr lang="en-US" smtClean="0"/>
              <a:t>‹#›</a:t>
            </a:fld>
            <a:endParaRPr lang="en-US"/>
          </a:p>
        </p:txBody>
      </p:sp>
      <p:sp>
        <p:nvSpPr>
          <p:cNvPr id="3" name="Text Placeholder 2"/>
          <p:cNvSpPr>
            <a:spLocks noGrp="1"/>
          </p:cNvSpPr>
          <p:nvPr>
            <p:ph type="body" idx="1"/>
          </p:nvPr>
        </p:nvSpPr>
        <p:spPr>
          <a:xfrm>
            <a:off x="497541" y="2070847"/>
            <a:ext cx="3657600" cy="322729"/>
          </a:xfrm>
          <a:prstGeom prst="rect">
            <a:avLst/>
          </a:prstGeom>
          <a:solidFill>
            <a:schemeClr val="accent3"/>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399878" y="2070847"/>
            <a:ext cx="3657600" cy="322729"/>
          </a:xfrm>
          <a:prstGeom prst="rect">
            <a:avLst/>
          </a:prstGeom>
          <a:solidFill>
            <a:schemeClr val="accent3">
              <a:lumMod val="60000"/>
              <a:lumOff val="40000"/>
            </a:schemeClr>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98517" y="1985963"/>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D728701E-CAF4-4159-9B3E-41C86DFFA30D}" type="datetimeFigureOut">
              <a:rPr lang="en-US" smtClean="0"/>
              <a:t>5/18/16</a:t>
            </a:fld>
            <a:endParaRPr lang="en-US"/>
          </a:p>
        </p:txBody>
      </p:sp>
      <p:sp>
        <p:nvSpPr>
          <p:cNvPr id="6" name="Footer Placeholder 5"/>
          <p:cNvSpPr>
            <a:spLocks noGrp="1"/>
          </p:cNvSpPr>
          <p:nvPr>
            <p:ph type="ftr" sz="quarter" idx="11"/>
          </p:nvPr>
        </p:nvSpPr>
        <p:spPr/>
        <p:txBody>
          <a:bodyPr/>
          <a:lstStyle/>
          <a:p>
            <a:endParaRPr lang="en-US"/>
          </a:p>
        </p:txBody>
      </p:sp>
      <p:sp>
        <p:nvSpPr>
          <p:cNvPr id="13" name="Content Placeholder 2"/>
          <p:cNvSpPr>
            <a:spLocks noGrp="1"/>
          </p:cNvSpPr>
          <p:nvPr>
            <p:ph sz="half" idx="14"/>
          </p:nvPr>
        </p:nvSpPr>
        <p:spPr>
          <a:xfrm>
            <a:off x="498517" y="4164965"/>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4" name="Rectangle 13"/>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5" name="Slide Number Placeholder 6"/>
          <p:cNvSpPr>
            <a:spLocks noGrp="1"/>
          </p:cNvSpPr>
          <p:nvPr>
            <p:ph type="sldNum" sz="quarter" idx="12"/>
          </p:nvPr>
        </p:nvSpPr>
        <p:spPr>
          <a:xfrm>
            <a:off x="8305800" y="242234"/>
            <a:ext cx="554038" cy="365125"/>
          </a:xfrm>
        </p:spPr>
        <p:txBody>
          <a:bodyPr/>
          <a:lstStyle/>
          <a:p>
            <a:fld id="{162F1D00-BD13-4404-86B0-79703945A0A7}"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8" name="Rectangle 7"/>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D728701E-CAF4-4159-9B3E-41C86DFFA30D}" type="datetimeFigureOut">
              <a:rPr lang="en-US" smtClean="0"/>
              <a:t>5/18/16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2F1D00-BD13-4404-86B0-79703945A0A7}" type="slidenum">
              <a:rPr lang="en-US" smtClean="0"/>
              <a:t>‹#›</a:t>
            </a:fld>
            <a:endParaRPr lang="en-US"/>
          </a:p>
        </p:txBody>
      </p:sp>
      <p:sp>
        <p:nvSpPr>
          <p:cNvPr id="11" name="Content Placeholder 2"/>
          <p:cNvSpPr>
            <a:spLocks noGrp="1"/>
          </p:cNvSpPr>
          <p:nvPr>
            <p:ph sz="half" idx="15"/>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3"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theme" Target="../theme/theme1.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8474" y="484094"/>
            <a:ext cx="7556313" cy="1116106"/>
          </a:xfrm>
          <a:prstGeom prst="rect">
            <a:avLst/>
          </a:prstGeom>
        </p:spPr>
        <p:txBody>
          <a:bodyPr vert="horz" lIns="91440" tIns="45720" rIns="91440" bIns="45720" rtlCol="0" anchor="t" anchorCtr="0">
            <a:noAutofit/>
          </a:bodyPr>
          <a:lstStyle/>
          <a:p>
            <a:r>
              <a:rPr lang="en-US" smtClean="0"/>
              <a:t>Click to edit Master title style</a:t>
            </a:r>
            <a:endParaRPr/>
          </a:p>
        </p:txBody>
      </p:sp>
      <p:sp>
        <p:nvSpPr>
          <p:cNvPr id="3" name="Text Placeholder 2"/>
          <p:cNvSpPr>
            <a:spLocks noGrp="1"/>
          </p:cNvSpPr>
          <p:nvPr>
            <p:ph type="body" idx="1"/>
          </p:nvPr>
        </p:nvSpPr>
        <p:spPr>
          <a:xfrm>
            <a:off x="498474" y="1981200"/>
            <a:ext cx="7556313" cy="4144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6795247" y="6423585"/>
            <a:ext cx="2133600" cy="365125"/>
          </a:xfrm>
          <a:prstGeom prst="rect">
            <a:avLst/>
          </a:prstGeom>
        </p:spPr>
        <p:txBody>
          <a:bodyPr vert="horz" lIns="91440" tIns="45720" rIns="91440" bIns="45720" rtlCol="0" anchor="ctr"/>
          <a:lstStyle>
            <a:lvl1pPr algn="r">
              <a:defRPr sz="1100">
                <a:solidFill>
                  <a:schemeClr val="tx1">
                    <a:lumMod val="65000"/>
                    <a:lumOff val="35000"/>
                  </a:schemeClr>
                </a:solidFill>
              </a:defRPr>
            </a:lvl1pPr>
          </a:lstStyle>
          <a:p>
            <a:fld id="{D728701E-CAF4-4159-9B3E-41C86DFFA30D}" type="datetimeFigureOut">
              <a:rPr lang="en-US" smtClean="0"/>
              <a:t>5/18/16</a:t>
            </a:fld>
            <a:endParaRPr lang="en-US"/>
          </a:p>
        </p:txBody>
      </p:sp>
      <p:sp>
        <p:nvSpPr>
          <p:cNvPr id="5" name="Footer Placeholder 4"/>
          <p:cNvSpPr>
            <a:spLocks noGrp="1"/>
          </p:cNvSpPr>
          <p:nvPr>
            <p:ph type="ftr" sz="quarter" idx="3"/>
          </p:nvPr>
        </p:nvSpPr>
        <p:spPr>
          <a:xfrm>
            <a:off x="201706" y="6423585"/>
            <a:ext cx="6122894"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endParaRPr lang="en-US"/>
          </a:p>
        </p:txBody>
      </p:sp>
      <p:sp>
        <p:nvSpPr>
          <p:cNvPr id="6" name="Slide Number Placeholder 5"/>
          <p:cNvSpPr>
            <a:spLocks noGrp="1"/>
          </p:cNvSpPr>
          <p:nvPr>
            <p:ph type="sldNum" sz="quarter" idx="4"/>
          </p:nvPr>
        </p:nvSpPr>
        <p:spPr>
          <a:xfrm>
            <a:off x="8305800" y="242234"/>
            <a:ext cx="554038" cy="365125"/>
          </a:xfrm>
          <a:prstGeom prst="rect">
            <a:avLst/>
          </a:prstGeom>
        </p:spPr>
        <p:txBody>
          <a:bodyPr vert="horz" lIns="91440" tIns="45720" rIns="91440" bIns="45720" rtlCol="0" anchor="ctr"/>
          <a:lstStyle>
            <a:lvl1pPr algn="r">
              <a:defRPr sz="1400">
                <a:solidFill>
                  <a:schemeClr val="bg1"/>
                </a:solidFill>
              </a:defRPr>
            </a:lvl1pPr>
          </a:lstStyle>
          <a:p>
            <a:fld id="{162F1D00-BD13-4404-86B0-79703945A0A7}"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Lst>
  <p:txStyles>
    <p:titleStyle>
      <a:lvl1pPr algn="l" defTabSz="914400" rtl="0" eaLnBrk="1" latinLnBrk="0" hangingPunct="1">
        <a:spcBef>
          <a:spcPct val="0"/>
        </a:spcBef>
        <a:buNone/>
        <a:defRPr sz="3600" b="0" kern="1200">
          <a:solidFill>
            <a:schemeClr val="accent1"/>
          </a:solidFill>
          <a:latin typeface="+mj-lt"/>
          <a:ea typeface="+mj-ea"/>
          <a:cs typeface="+mj-cs"/>
        </a:defRPr>
      </a:lvl1pPr>
    </p:titleStyle>
    <p:bodyStyle>
      <a:lvl1pPr marL="228600" indent="-228600" algn="l" defTabSz="914400"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youtube.com/watch?v=gYwfB28Xc-8"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ledyardart.weebly.com/art-i.html"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7.jpg"/><Relationship Id="rId5" Type="http://schemas.openxmlformats.org/officeDocument/2006/relationships/image" Target="../media/image8.jpg"/><Relationship Id="rId6" Type="http://schemas.openxmlformats.org/officeDocument/2006/relationships/image" Target="../media/image9.jpg"/><Relationship Id="rId7" Type="http://schemas.openxmlformats.org/officeDocument/2006/relationships/image" Target="../media/image10.jpeg"/><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fudgeandjoy.com/crafting-2/the-dummys-guide-to-using-a-speedball-linoleum-cutter-to-carve-rubber-stamp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Block Print</a:t>
            </a:r>
            <a:endParaRPr lang="en-US" dirty="0"/>
          </a:p>
        </p:txBody>
      </p:sp>
      <p:sp>
        <p:nvSpPr>
          <p:cNvPr id="3" name="Subtitle 2"/>
          <p:cNvSpPr>
            <a:spLocks noGrp="1"/>
          </p:cNvSpPr>
          <p:nvPr>
            <p:ph type="subTitle" idx="1"/>
          </p:nvPr>
        </p:nvSpPr>
        <p:spPr/>
        <p:txBody>
          <a:bodyPr/>
          <a:lstStyle/>
          <a:p>
            <a:r>
              <a:rPr lang="en-US" dirty="0" smtClean="0"/>
              <a:t>Art 1</a:t>
            </a:r>
            <a:endParaRPr lang="en-US" dirty="0"/>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02081" y="1379263"/>
            <a:ext cx="3255224" cy="4340298"/>
          </a:xfrm>
          <a:prstGeom prst="rect">
            <a:avLst/>
          </a:prstGeom>
        </p:spPr>
      </p:pic>
    </p:spTree>
    <p:extLst>
      <p:ext uri="{BB962C8B-B14F-4D97-AF65-F5344CB8AC3E}">
        <p14:creationId xmlns:p14="http://schemas.microsoft.com/office/powerpoint/2010/main" val="955516642"/>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YouTube video of the process</a:t>
            </a:r>
            <a:endParaRPr lang="en-US" dirty="0"/>
          </a:p>
        </p:txBody>
      </p:sp>
      <p:sp>
        <p:nvSpPr>
          <p:cNvPr id="3" name="Content Placeholder 2"/>
          <p:cNvSpPr>
            <a:spLocks noGrp="1"/>
          </p:cNvSpPr>
          <p:nvPr>
            <p:ph idx="1"/>
          </p:nvPr>
        </p:nvSpPr>
        <p:spPr/>
        <p:txBody>
          <a:bodyPr/>
          <a:lstStyle/>
          <a:p>
            <a:r>
              <a:rPr lang="en-US" dirty="0">
                <a:hlinkClick r:id="rId2"/>
              </a:rPr>
              <a:t>https://</a:t>
            </a:r>
            <a:r>
              <a:rPr lang="en-US" dirty="0" err="1">
                <a:hlinkClick r:id="rId2"/>
              </a:rPr>
              <a:t>www.youtube.com</a:t>
            </a:r>
            <a:r>
              <a:rPr lang="en-US" dirty="0">
                <a:hlinkClick r:id="rId2"/>
              </a:rPr>
              <a:t>/</a:t>
            </a:r>
            <a:r>
              <a:rPr lang="en-US" dirty="0" err="1">
                <a:hlinkClick r:id="rId2"/>
              </a:rPr>
              <a:t>watch?v</a:t>
            </a:r>
            <a:r>
              <a:rPr lang="en-US" dirty="0">
                <a:hlinkClick r:id="rId2"/>
              </a:rPr>
              <a:t>=gYwfB28Xc-8</a:t>
            </a:r>
            <a:endParaRPr lang="en-US" dirty="0"/>
          </a:p>
        </p:txBody>
      </p:sp>
    </p:spTree>
    <p:extLst>
      <p:ext uri="{BB962C8B-B14F-4D97-AF65-F5344CB8AC3E}">
        <p14:creationId xmlns:p14="http://schemas.microsoft.com/office/powerpoint/2010/main" val="1624057965"/>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Process: Set Up</a:t>
            </a:r>
            <a:endParaRPr lang="en-US" dirty="0"/>
          </a:p>
        </p:txBody>
      </p:sp>
      <p:sp>
        <p:nvSpPr>
          <p:cNvPr id="3" name="Content Placeholder 2"/>
          <p:cNvSpPr>
            <a:spLocks noGrp="1"/>
          </p:cNvSpPr>
          <p:nvPr>
            <p:ph idx="1"/>
          </p:nvPr>
        </p:nvSpPr>
        <p:spPr>
          <a:xfrm>
            <a:off x="160582" y="1981200"/>
            <a:ext cx="8758970" cy="4573865"/>
          </a:xfrm>
        </p:spPr>
        <p:txBody>
          <a:bodyPr>
            <a:normAutofit/>
          </a:bodyPr>
          <a:lstStyle/>
          <a:p>
            <a:r>
              <a:rPr lang="en-US" dirty="0" smtClean="0"/>
              <a:t>You will get a piece of paper that is the same size as your block. Draw out your image using a heavy #2 pencil. Concentrate on big, simple shapes. </a:t>
            </a:r>
          </a:p>
          <a:p>
            <a:r>
              <a:rPr lang="en-US" dirty="0" smtClean="0"/>
              <a:t>Rinse the talc off the block. Flip the sketch over so the pencil marks are pushing down on the surface of the block. Hold it still and burnish (rub) on the back with a bone folder so that the pencil marks transfer onto the block. </a:t>
            </a:r>
            <a:endParaRPr lang="en-US" dirty="0"/>
          </a:p>
          <a:p>
            <a:r>
              <a:rPr lang="en-US" dirty="0" smtClean="0"/>
              <a:t>Your drawing will be backwards at this point. Don’t freak out! When you print, it will flip back the other way! </a:t>
            </a:r>
          </a:p>
          <a:p>
            <a:r>
              <a:rPr lang="en-US" dirty="0" smtClean="0"/>
              <a:t>You can use a pencil or marker to make the lines easier to see. You can draw right onto the block. </a:t>
            </a:r>
            <a:endParaRPr lang="en-US" dirty="0"/>
          </a:p>
        </p:txBody>
      </p:sp>
    </p:spTree>
    <p:extLst>
      <p:ext uri="{BB962C8B-B14F-4D97-AF65-F5344CB8AC3E}">
        <p14:creationId xmlns:p14="http://schemas.microsoft.com/office/powerpoint/2010/main" val="764832455"/>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Carving</a:t>
            </a:r>
            <a:endParaRPr lang="en-US" dirty="0"/>
          </a:p>
        </p:txBody>
      </p:sp>
      <p:sp>
        <p:nvSpPr>
          <p:cNvPr id="3" name="Content Placeholder 2"/>
          <p:cNvSpPr>
            <a:spLocks noGrp="1"/>
          </p:cNvSpPr>
          <p:nvPr>
            <p:ph idx="1"/>
          </p:nvPr>
        </p:nvSpPr>
        <p:spPr>
          <a:xfrm>
            <a:off x="131385" y="1416128"/>
            <a:ext cx="8817363" cy="5226533"/>
          </a:xfrm>
        </p:spPr>
        <p:txBody>
          <a:bodyPr>
            <a:normAutofit fontScale="92500" lnSpcReduction="10000"/>
          </a:bodyPr>
          <a:lstStyle/>
          <a:p>
            <a:r>
              <a:rPr lang="en-US" dirty="0" smtClean="0"/>
              <a:t>When your image is on the block, you are ready to carve. </a:t>
            </a:r>
          </a:p>
          <a:p>
            <a:r>
              <a:rPr lang="en-US" dirty="0" smtClean="0"/>
              <a:t>Remember to carve textures and light areas. </a:t>
            </a:r>
          </a:p>
          <a:p>
            <a:r>
              <a:rPr lang="en-US" dirty="0" smtClean="0"/>
              <a:t>Don’t go right in and carve over all your outlines. This makes the print look juvenile and cartoony. </a:t>
            </a:r>
          </a:p>
          <a:p>
            <a:r>
              <a:rPr lang="en-US" dirty="0" smtClean="0"/>
              <a:t>Carve away from yourself and hold your hand out of the way as you carve. The gouge will hurt if you jam it into your skin! </a:t>
            </a:r>
          </a:p>
          <a:p>
            <a:r>
              <a:rPr lang="en-US" dirty="0" smtClean="0"/>
              <a:t>Use the appropriate size tip for what you need to do. </a:t>
            </a:r>
            <a:endParaRPr lang="en-US" dirty="0"/>
          </a:p>
          <a:p>
            <a:r>
              <a:rPr lang="en-US" dirty="0" smtClean="0"/>
              <a:t>Try to carve in a consistent direction to show volume. If you have a little of the block left over, even in a white area, it adds some nice dimension to your print. </a:t>
            </a:r>
          </a:p>
          <a:p>
            <a:r>
              <a:rPr lang="en-US" dirty="0" smtClean="0"/>
              <a:t>At first, take out a little less than you think you need. You can always wash the block after you’ve printed the first time through, carve away more and print again. You can’t add  the block back once its gone, though! </a:t>
            </a:r>
            <a:endParaRPr lang="en-US" dirty="0"/>
          </a:p>
        </p:txBody>
      </p:sp>
    </p:spTree>
    <p:extLst>
      <p:ext uri="{BB962C8B-B14F-4D97-AF65-F5344CB8AC3E}">
        <p14:creationId xmlns:p14="http://schemas.microsoft.com/office/powerpoint/2010/main" val="1151629476"/>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Printing</a:t>
            </a:r>
            <a:endParaRPr lang="en-US" dirty="0"/>
          </a:p>
        </p:txBody>
      </p:sp>
      <p:sp>
        <p:nvSpPr>
          <p:cNvPr id="3" name="Content Placeholder 2"/>
          <p:cNvSpPr>
            <a:spLocks noGrp="1"/>
          </p:cNvSpPr>
          <p:nvPr>
            <p:ph idx="1"/>
          </p:nvPr>
        </p:nvSpPr>
        <p:spPr>
          <a:xfrm>
            <a:off x="233573" y="1357731"/>
            <a:ext cx="8744371" cy="5343327"/>
          </a:xfrm>
        </p:spPr>
        <p:txBody>
          <a:bodyPr>
            <a:normAutofit/>
          </a:bodyPr>
          <a:lstStyle/>
          <a:p>
            <a:r>
              <a:rPr lang="en-US" dirty="0" smtClean="0"/>
              <a:t>Squirt a dime-size dollop of ink onto the inking plate. </a:t>
            </a:r>
          </a:p>
          <a:p>
            <a:r>
              <a:rPr lang="en-US" dirty="0" smtClean="0"/>
              <a:t>Roll it flat with a brayer. Listen for the ink to crackle. Printmakers call this “singing.” </a:t>
            </a:r>
          </a:p>
          <a:p>
            <a:r>
              <a:rPr lang="en-US" dirty="0" smtClean="0"/>
              <a:t>Roll the ink in a single layer onto your carved block. </a:t>
            </a:r>
          </a:p>
          <a:p>
            <a:r>
              <a:rPr lang="en-US" dirty="0" smtClean="0"/>
              <a:t>Place your paper on top of the inked surface. Press down lightly with a barren. </a:t>
            </a:r>
          </a:p>
          <a:p>
            <a:r>
              <a:rPr lang="en-US" dirty="0" smtClean="0"/>
              <a:t>Pull up at a diagonal. </a:t>
            </a:r>
          </a:p>
          <a:p>
            <a:r>
              <a:rPr lang="en-US" dirty="0" smtClean="0"/>
              <a:t>Judge- is it a good print or a bad print? See next slide. </a:t>
            </a:r>
          </a:p>
          <a:p>
            <a:r>
              <a:rPr lang="en-US" dirty="0" smtClean="0"/>
              <a:t>If yes, you’re good! If no, wash, re-carve and re-print as needed. You are looking to get a nearly perfect print. </a:t>
            </a:r>
            <a:endParaRPr lang="en-US" dirty="0"/>
          </a:p>
        </p:txBody>
      </p:sp>
    </p:spTree>
    <p:extLst>
      <p:ext uri="{BB962C8B-B14F-4D97-AF65-F5344CB8AC3E}">
        <p14:creationId xmlns:p14="http://schemas.microsoft.com/office/powerpoint/2010/main" val="633905671"/>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Good Print (image)?</a:t>
            </a:r>
            <a:endParaRPr lang="en-US" dirty="0"/>
          </a:p>
        </p:txBody>
      </p:sp>
      <p:sp>
        <p:nvSpPr>
          <p:cNvPr id="3" name="Content Placeholder 2"/>
          <p:cNvSpPr>
            <a:spLocks noGrp="1"/>
          </p:cNvSpPr>
          <p:nvPr>
            <p:ph idx="1"/>
          </p:nvPr>
        </p:nvSpPr>
        <p:spPr>
          <a:xfrm>
            <a:off x="145984" y="1240938"/>
            <a:ext cx="8817362" cy="5460120"/>
          </a:xfrm>
        </p:spPr>
        <p:txBody>
          <a:bodyPr>
            <a:normAutofit/>
          </a:bodyPr>
          <a:lstStyle/>
          <a:p>
            <a:r>
              <a:rPr lang="en-US" sz="3200" dirty="0" smtClean="0"/>
              <a:t>Is imagery clear? </a:t>
            </a:r>
          </a:p>
          <a:p>
            <a:r>
              <a:rPr lang="en-US" sz="3200" dirty="0" smtClean="0"/>
              <a:t>Is there a variety of texture? </a:t>
            </a:r>
          </a:p>
          <a:p>
            <a:r>
              <a:rPr lang="en-US" sz="3200" dirty="0" smtClean="0"/>
              <a:t>Is there a variety of thickness and line direction? </a:t>
            </a:r>
          </a:p>
          <a:p>
            <a:r>
              <a:rPr lang="en-US" sz="3200" dirty="0" smtClean="0"/>
              <a:t>Is there a range in value? </a:t>
            </a:r>
          </a:p>
          <a:p>
            <a:r>
              <a:rPr lang="en-US" sz="3200" dirty="0" smtClean="0"/>
              <a:t>Has outline been minimized?</a:t>
            </a:r>
          </a:p>
          <a:p>
            <a:r>
              <a:rPr lang="en-US" sz="3200" dirty="0" smtClean="0"/>
              <a:t>Are flat, solid black and white shapes minimized?</a:t>
            </a:r>
            <a:endParaRPr lang="en-US" sz="3200" dirty="0"/>
          </a:p>
        </p:txBody>
      </p:sp>
    </p:spTree>
    <p:extLst>
      <p:ext uri="{BB962C8B-B14F-4D97-AF65-F5344CB8AC3E}">
        <p14:creationId xmlns:p14="http://schemas.microsoft.com/office/powerpoint/2010/main" val="3727059262"/>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Good Printing (technique)? </a:t>
            </a:r>
            <a:endParaRPr lang="en-US" dirty="0"/>
          </a:p>
        </p:txBody>
      </p:sp>
      <p:sp>
        <p:nvSpPr>
          <p:cNvPr id="3" name="Content Placeholder 2"/>
          <p:cNvSpPr>
            <a:spLocks noGrp="1"/>
          </p:cNvSpPr>
          <p:nvPr>
            <p:ph idx="1"/>
          </p:nvPr>
        </p:nvSpPr>
        <p:spPr>
          <a:xfrm>
            <a:off x="102188" y="1270136"/>
            <a:ext cx="8831962" cy="5430922"/>
          </a:xfrm>
        </p:spPr>
        <p:txBody>
          <a:bodyPr>
            <a:normAutofit/>
          </a:bodyPr>
          <a:lstStyle/>
          <a:p>
            <a:r>
              <a:rPr lang="en-US" sz="3200" dirty="0" smtClean="0"/>
              <a:t>Centered on paper?</a:t>
            </a:r>
          </a:p>
          <a:p>
            <a:r>
              <a:rPr lang="en-US" sz="3200" dirty="0" smtClean="0"/>
              <a:t>Lines not “flooded” with ink?</a:t>
            </a:r>
          </a:p>
          <a:p>
            <a:r>
              <a:rPr lang="en-US" sz="3200" dirty="0" smtClean="0"/>
              <a:t>Ink consistently black (not fuzzy)?</a:t>
            </a:r>
          </a:p>
          <a:p>
            <a:r>
              <a:rPr lang="en-US" sz="3200" dirty="0" smtClean="0"/>
              <a:t>Minimal blips? </a:t>
            </a:r>
          </a:p>
          <a:p>
            <a:r>
              <a:rPr lang="en-US" sz="3200" dirty="0" smtClean="0"/>
              <a:t>Minimal smudges in borders?</a:t>
            </a:r>
          </a:p>
          <a:p>
            <a:r>
              <a:rPr lang="en-US" sz="3200" dirty="0" smtClean="0"/>
              <a:t>Signed correctly? </a:t>
            </a:r>
          </a:p>
          <a:p>
            <a:pPr marL="0" indent="0">
              <a:buNone/>
            </a:pPr>
            <a:r>
              <a:rPr lang="en-US" sz="3200" dirty="0" smtClean="0"/>
              <a:t>{Name, “Title,” print #/edition #</a:t>
            </a:r>
            <a:endParaRPr lang="en-US" sz="3200" dirty="0"/>
          </a:p>
        </p:txBody>
      </p:sp>
    </p:spTree>
    <p:extLst>
      <p:ext uri="{BB962C8B-B14F-4D97-AF65-F5344CB8AC3E}">
        <p14:creationId xmlns:p14="http://schemas.microsoft.com/office/powerpoint/2010/main" val="2127364461"/>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Cleaning</a:t>
            </a:r>
            <a:endParaRPr lang="en-US" dirty="0"/>
          </a:p>
        </p:txBody>
      </p:sp>
      <p:sp>
        <p:nvSpPr>
          <p:cNvPr id="3" name="Content Placeholder 2"/>
          <p:cNvSpPr>
            <a:spLocks noGrp="1"/>
          </p:cNvSpPr>
          <p:nvPr>
            <p:ph idx="1"/>
          </p:nvPr>
        </p:nvSpPr>
        <p:spPr>
          <a:xfrm>
            <a:off x="116786" y="1182973"/>
            <a:ext cx="7938001" cy="5328295"/>
          </a:xfrm>
        </p:spPr>
        <p:txBody>
          <a:bodyPr>
            <a:normAutofit lnSpcReduction="10000"/>
          </a:bodyPr>
          <a:lstStyle/>
          <a:p>
            <a:r>
              <a:rPr lang="en-US" sz="2400" dirty="0" smtClean="0"/>
              <a:t>Wash and dry brayers- make sure ink is out of the sides. Return to container. </a:t>
            </a:r>
          </a:p>
          <a:p>
            <a:r>
              <a:rPr lang="en-US" sz="2400" dirty="0" smtClean="0"/>
              <a:t>Wash and dry inking plates completely. Stack facing the same way. </a:t>
            </a:r>
          </a:p>
          <a:p>
            <a:r>
              <a:rPr lang="en-US" sz="2400" dirty="0" smtClean="0"/>
              <a:t>Wash and dry block. Place on your shelf. </a:t>
            </a:r>
          </a:p>
          <a:p>
            <a:r>
              <a:rPr lang="en-US" sz="2400" dirty="0" smtClean="0"/>
              <a:t>Place wet print(s) on your shelf. </a:t>
            </a:r>
          </a:p>
          <a:p>
            <a:r>
              <a:rPr lang="en-US" sz="2400" dirty="0" smtClean="0"/>
              <a:t>Put linoleum cutters away. Make sure all pieces are in tact. </a:t>
            </a:r>
          </a:p>
          <a:p>
            <a:r>
              <a:rPr lang="en-US" sz="2400" dirty="0" smtClean="0"/>
              <a:t>Sweep linoleum bits into the trash. </a:t>
            </a:r>
          </a:p>
          <a:p>
            <a:r>
              <a:rPr lang="en-US" sz="2400" dirty="0" smtClean="0"/>
              <a:t>If you do a bad job cleaning up, I WILL pull this project and you will have to write papers instead. </a:t>
            </a:r>
            <a:endParaRPr lang="en-US" sz="2400" dirty="0"/>
          </a:p>
        </p:txBody>
      </p:sp>
    </p:spTree>
    <p:extLst>
      <p:ext uri="{BB962C8B-B14F-4D97-AF65-F5344CB8AC3E}">
        <p14:creationId xmlns:p14="http://schemas.microsoft.com/office/powerpoint/2010/main" val="4172128780"/>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Make it special</a:t>
            </a:r>
            <a:endParaRPr lang="en-US" sz="4400" dirty="0"/>
          </a:p>
        </p:txBody>
      </p:sp>
      <p:sp>
        <p:nvSpPr>
          <p:cNvPr id="3" name="Content Placeholder 2"/>
          <p:cNvSpPr>
            <a:spLocks noGrp="1"/>
          </p:cNvSpPr>
          <p:nvPr>
            <p:ph idx="1"/>
          </p:nvPr>
        </p:nvSpPr>
        <p:spPr>
          <a:xfrm>
            <a:off x="145983" y="1839506"/>
            <a:ext cx="8788167" cy="4846953"/>
          </a:xfrm>
        </p:spPr>
        <p:txBody>
          <a:bodyPr>
            <a:normAutofit lnSpcReduction="10000"/>
          </a:bodyPr>
          <a:lstStyle/>
          <a:p>
            <a:r>
              <a:rPr lang="en-US" dirty="0" smtClean="0"/>
              <a:t>Remember to use resources like a good student (</a:t>
            </a:r>
            <a:r>
              <a:rPr lang="en-US" i="1" dirty="0" smtClean="0"/>
              <a:t>Farmer’s Alphabet</a:t>
            </a:r>
            <a:r>
              <a:rPr lang="en-US" dirty="0" smtClean="0"/>
              <a:t>, </a:t>
            </a:r>
            <a:r>
              <a:rPr lang="en-US" i="1" dirty="0" smtClean="0"/>
              <a:t>Block Printing</a:t>
            </a:r>
            <a:r>
              <a:rPr lang="en-US" dirty="0" smtClean="0"/>
              <a:t>, posters in classroom, </a:t>
            </a:r>
            <a:r>
              <a:rPr lang="en-US" dirty="0" err="1" smtClean="0"/>
              <a:t>Pinterest</a:t>
            </a:r>
            <a:r>
              <a:rPr lang="en-US" dirty="0" smtClean="0"/>
              <a:t> board etc.)</a:t>
            </a:r>
          </a:p>
          <a:p>
            <a:r>
              <a:rPr lang="en-US" dirty="0" smtClean="0"/>
              <a:t>For your grade, you will submit your nearly-prefect black and white block print. </a:t>
            </a:r>
          </a:p>
          <a:p>
            <a:r>
              <a:rPr lang="en-US" dirty="0" smtClean="0"/>
              <a:t>If you have extra time and want to go above and beyond consider:</a:t>
            </a:r>
          </a:p>
          <a:p>
            <a:pPr marL="0" indent="0">
              <a:buNone/>
            </a:pPr>
            <a:r>
              <a:rPr lang="en-US" dirty="0" smtClean="0"/>
              <a:t>-Printing with different colored inks</a:t>
            </a:r>
          </a:p>
          <a:p>
            <a:pPr marL="0" indent="0">
              <a:buNone/>
            </a:pPr>
            <a:r>
              <a:rPr lang="en-US" dirty="0" smtClean="0"/>
              <a:t>-Printing on different colored paper</a:t>
            </a:r>
          </a:p>
          <a:p>
            <a:pPr marL="0" indent="0">
              <a:buNone/>
            </a:pPr>
            <a:r>
              <a:rPr lang="en-US" dirty="0" smtClean="0"/>
              <a:t>-Cutting up scrap prints to create a mosaic/collage</a:t>
            </a:r>
          </a:p>
          <a:p>
            <a:pPr marL="0" indent="0">
              <a:buNone/>
            </a:pPr>
            <a:r>
              <a:rPr lang="en-US" dirty="0" smtClean="0"/>
              <a:t>-Printing on fabric (canvas bag, shirt etc.) </a:t>
            </a:r>
          </a:p>
          <a:p>
            <a:pPr marL="0" indent="0">
              <a:buNone/>
            </a:pPr>
            <a:r>
              <a:rPr lang="en-US" dirty="0" smtClean="0"/>
              <a:t>-Giving extra prints to friends</a:t>
            </a:r>
            <a:endParaRPr lang="en-US" dirty="0"/>
          </a:p>
        </p:txBody>
      </p:sp>
    </p:spTree>
    <p:extLst>
      <p:ext uri="{BB962C8B-B14F-4D97-AF65-F5344CB8AC3E}">
        <p14:creationId xmlns:p14="http://schemas.microsoft.com/office/powerpoint/2010/main" val="31790007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400" dirty="0" smtClean="0"/>
              <a:t>Timeline- this is a quick one! 4 days!</a:t>
            </a:r>
            <a:endParaRPr lang="en-US" sz="4400" dirty="0"/>
          </a:p>
        </p:txBody>
      </p:sp>
      <p:sp>
        <p:nvSpPr>
          <p:cNvPr id="3" name="Content Placeholder 2"/>
          <p:cNvSpPr>
            <a:spLocks noGrp="1"/>
          </p:cNvSpPr>
          <p:nvPr>
            <p:ph idx="1"/>
          </p:nvPr>
        </p:nvSpPr>
        <p:spPr>
          <a:xfrm>
            <a:off x="277368" y="1981200"/>
            <a:ext cx="8510800" cy="4603064"/>
          </a:xfrm>
        </p:spPr>
        <p:txBody>
          <a:bodyPr>
            <a:noAutofit/>
          </a:bodyPr>
          <a:lstStyle/>
          <a:p>
            <a:r>
              <a:rPr lang="en-US" sz="2400" dirty="0" smtClean="0"/>
              <a:t>May 20th- Intro; begin creating your sketch, transfer sketch</a:t>
            </a:r>
          </a:p>
          <a:p>
            <a:r>
              <a:rPr lang="en-US" sz="2400" dirty="0" smtClean="0"/>
              <a:t>May 24</a:t>
            </a:r>
            <a:r>
              <a:rPr lang="en-US" sz="2400" baseline="30000" dirty="0" smtClean="0"/>
              <a:t>th</a:t>
            </a:r>
            <a:r>
              <a:rPr lang="en-US" sz="2400" dirty="0" smtClean="0"/>
              <a:t>- begin carving</a:t>
            </a:r>
          </a:p>
          <a:p>
            <a:r>
              <a:rPr lang="en-US" sz="2400" dirty="0" smtClean="0"/>
              <a:t>May 26- Carving/printing</a:t>
            </a:r>
          </a:p>
          <a:p>
            <a:r>
              <a:rPr lang="en-US" sz="2400" dirty="0" smtClean="0"/>
              <a:t>May 31</a:t>
            </a:r>
            <a:r>
              <a:rPr lang="en-US" sz="2400" baseline="30000" dirty="0" smtClean="0"/>
              <a:t>th</a:t>
            </a:r>
            <a:r>
              <a:rPr lang="en-US" sz="2400" dirty="0" smtClean="0"/>
              <a:t>- Finalizing print </a:t>
            </a:r>
            <a:r>
              <a:rPr lang="en-US" sz="2400" b="1" dirty="0" smtClean="0"/>
              <a:t>PRINT DUE with Rubric</a:t>
            </a:r>
          </a:p>
          <a:p>
            <a:r>
              <a:rPr lang="en-US" sz="2400" dirty="0"/>
              <a:t>June 2</a:t>
            </a:r>
            <a:r>
              <a:rPr lang="en-US" sz="2400" baseline="30000" dirty="0"/>
              <a:t>nd</a:t>
            </a:r>
            <a:r>
              <a:rPr lang="en-US" sz="2400" dirty="0" smtClean="0"/>
              <a:t>-Wrap-up day (loose ends from the quarter</a:t>
            </a:r>
            <a:r>
              <a:rPr lang="en-US" sz="2400" dirty="0"/>
              <a:t>) Final exam </a:t>
            </a:r>
            <a:r>
              <a:rPr lang="en-US" sz="2400" dirty="0" smtClean="0"/>
              <a:t>review</a:t>
            </a:r>
          </a:p>
        </p:txBody>
      </p:sp>
    </p:spTree>
    <p:extLst>
      <p:ext uri="{BB962C8B-B14F-4D97-AF65-F5344CB8AC3E}">
        <p14:creationId xmlns:p14="http://schemas.microsoft.com/office/powerpoint/2010/main" val="4029548489"/>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838214"/>
            <a:ext cx="7556313" cy="1116106"/>
          </a:xfrm>
        </p:spPr>
        <p:txBody>
          <a:bodyPr/>
          <a:lstStyle/>
          <a:p>
            <a:r>
              <a:rPr lang="en-US" dirty="0" smtClean="0"/>
              <a:t>What is Printmaking?</a:t>
            </a:r>
            <a:endParaRPr lang="en-US" dirty="0"/>
          </a:p>
        </p:txBody>
      </p:sp>
      <p:sp>
        <p:nvSpPr>
          <p:cNvPr id="3" name="Content Placeholder 2"/>
          <p:cNvSpPr>
            <a:spLocks noGrp="1"/>
          </p:cNvSpPr>
          <p:nvPr>
            <p:ph idx="1"/>
          </p:nvPr>
        </p:nvSpPr>
        <p:spPr>
          <a:xfrm>
            <a:off x="131386" y="1981200"/>
            <a:ext cx="8802764" cy="4705259"/>
          </a:xfrm>
        </p:spPr>
        <p:txBody>
          <a:bodyPr>
            <a:noAutofit/>
          </a:bodyPr>
          <a:lstStyle/>
          <a:p>
            <a:r>
              <a:rPr lang="en-US" sz="2200" dirty="0"/>
              <a:t>Block printing is one type of </a:t>
            </a:r>
            <a:r>
              <a:rPr lang="en-US" sz="2200" b="1" dirty="0"/>
              <a:t>printmaking</a:t>
            </a:r>
            <a:r>
              <a:rPr lang="en-US" sz="2200" dirty="0"/>
              <a:t> (intaglio, </a:t>
            </a:r>
            <a:r>
              <a:rPr lang="en-US" sz="2200" dirty="0" err="1"/>
              <a:t>callograph</a:t>
            </a:r>
            <a:r>
              <a:rPr lang="en-US" sz="2200" dirty="0"/>
              <a:t> and screen printing are others). In printmaking, a surface is taken away from or added to. Then ink is applied to the surface and printed on paper. With printmaking, you can make several images from the same source. </a:t>
            </a:r>
          </a:p>
          <a:p>
            <a:r>
              <a:rPr lang="en-US" sz="2200" dirty="0"/>
              <a:t>We will be using soft cut linoleum blocks and a linoleum cutter to carve out textures. W</a:t>
            </a:r>
            <a:r>
              <a:rPr lang="en-US" sz="2200" dirty="0" smtClean="0"/>
              <a:t>hat </a:t>
            </a:r>
            <a:r>
              <a:rPr lang="en-US" sz="2200" dirty="0"/>
              <a:t>you carve away does </a:t>
            </a:r>
            <a:r>
              <a:rPr lang="en-US" sz="2200" b="1" u="sng" dirty="0"/>
              <a:t>not</a:t>
            </a:r>
            <a:r>
              <a:rPr lang="en-US" sz="2200" b="1" dirty="0"/>
              <a:t> </a:t>
            </a:r>
            <a:r>
              <a:rPr lang="en-US" sz="2200" dirty="0"/>
              <a:t>get ink applied to it and, therefore, becomes the color of your </a:t>
            </a:r>
            <a:r>
              <a:rPr lang="en-US" sz="2200" dirty="0" smtClean="0"/>
              <a:t>paper. We will work on white paper and print with black ink. The areas you carve from the block will show up as WHITE.  </a:t>
            </a:r>
            <a:endParaRPr lang="en-US" sz="2200" dirty="0"/>
          </a:p>
          <a:p>
            <a:r>
              <a:rPr lang="en-US" sz="2200" dirty="0"/>
              <a:t>Remember that you are carving out </a:t>
            </a:r>
            <a:r>
              <a:rPr lang="en-US" sz="2200" u="sng" dirty="0"/>
              <a:t>textures</a:t>
            </a:r>
            <a:r>
              <a:rPr lang="en-US" sz="2200" dirty="0"/>
              <a:t> and </a:t>
            </a:r>
            <a:r>
              <a:rPr lang="en-US" sz="2200" u="sng" dirty="0"/>
              <a:t>light values. </a:t>
            </a:r>
            <a:r>
              <a:rPr lang="en-US" sz="2200" dirty="0"/>
              <a:t>Try to minimize outline. </a:t>
            </a:r>
            <a:endParaRPr lang="en-US" sz="2200" u="sng" dirty="0"/>
          </a:p>
        </p:txBody>
      </p:sp>
    </p:spTree>
    <p:extLst>
      <p:ext uri="{BB962C8B-B14F-4D97-AF65-F5344CB8AC3E}">
        <p14:creationId xmlns:p14="http://schemas.microsoft.com/office/powerpoint/2010/main" val="2395511128"/>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Subject Matter</a:t>
            </a:r>
            <a:endParaRPr lang="en-US" dirty="0"/>
          </a:p>
        </p:txBody>
      </p:sp>
      <p:sp>
        <p:nvSpPr>
          <p:cNvPr id="3" name="Content Placeholder 2"/>
          <p:cNvSpPr>
            <a:spLocks noGrp="1"/>
          </p:cNvSpPr>
          <p:nvPr>
            <p:ph idx="1"/>
          </p:nvPr>
        </p:nvSpPr>
        <p:spPr>
          <a:xfrm>
            <a:off x="145984" y="1981200"/>
            <a:ext cx="8729774" cy="4588465"/>
          </a:xfrm>
        </p:spPr>
        <p:txBody>
          <a:bodyPr>
            <a:normAutofit/>
          </a:bodyPr>
          <a:lstStyle/>
          <a:p>
            <a:r>
              <a:rPr lang="en-US" sz="2800" dirty="0" smtClean="0"/>
              <a:t>For the subject matter of your block print, you will depict a place that is special to you. You can do your home, bedroom, an important landscape etc. You can choose to do an interior or exterior but your work should show depth/space. </a:t>
            </a:r>
          </a:p>
          <a:p>
            <a:r>
              <a:rPr lang="en-US" sz="2800" dirty="0" smtClean="0"/>
              <a:t>I would suggest you get a photo to work from to make your work more believable. You can take artistic license/stylize, but there should be some element  of realism. </a:t>
            </a:r>
          </a:p>
        </p:txBody>
      </p:sp>
    </p:spTree>
    <p:extLst>
      <p:ext uri="{BB962C8B-B14F-4D97-AF65-F5344CB8AC3E}">
        <p14:creationId xmlns:p14="http://schemas.microsoft.com/office/powerpoint/2010/main" val="250152433"/>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a:t>
            </a:r>
            <a:endParaRPr lang="en-US" dirty="0"/>
          </a:p>
        </p:txBody>
      </p:sp>
      <p:pic>
        <p:nvPicPr>
          <p:cNvPr id="4" name="Content Placeholder 3"/>
          <p:cNvPicPr>
            <a:picLocks noGrp="1" noChangeAspect="1"/>
          </p:cNvPicPr>
          <p:nvPr>
            <p:ph idx="1"/>
          </p:nvPr>
        </p:nvPicPr>
        <p:blipFill>
          <a:blip r:embed="rId2" cstate="screen">
            <a:extLst>
              <a:ext uri="{28A0092B-C50C-407E-A947-70E740481C1C}">
                <a14:useLocalDpi xmlns:a14="http://schemas.microsoft.com/office/drawing/2010/main"/>
              </a:ext>
            </a:extLst>
          </a:blip>
          <a:srcRect l="-41151" r="-41151"/>
          <a:stretch>
            <a:fillRect/>
          </a:stretch>
        </p:blipFill>
        <p:spPr>
          <a:xfrm>
            <a:off x="0" y="1204119"/>
            <a:ext cx="9611523" cy="5272334"/>
          </a:xfrm>
        </p:spPr>
      </p:pic>
    </p:spTree>
    <p:extLst>
      <p:ext uri="{BB962C8B-B14F-4D97-AF65-F5344CB8AC3E}">
        <p14:creationId xmlns:p14="http://schemas.microsoft.com/office/powerpoint/2010/main" val="1097431795"/>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rotWithShape="1">
          <a:blip r:embed="rId2" cstate="screen">
            <a:extLst>
              <a:ext uri="{28A0092B-C50C-407E-A947-70E740481C1C}">
                <a14:useLocalDpi xmlns:a14="http://schemas.microsoft.com/office/drawing/2010/main"/>
              </a:ext>
            </a:extLst>
          </a:blip>
          <a:srcRect l="524" r="-193"/>
          <a:stretch/>
        </p:blipFill>
        <p:spPr>
          <a:xfrm>
            <a:off x="1912375" y="177043"/>
            <a:ext cx="5051006" cy="6639985"/>
          </a:xfrm>
        </p:spPr>
      </p:pic>
    </p:spTree>
    <p:extLst>
      <p:ext uri="{BB962C8B-B14F-4D97-AF65-F5344CB8AC3E}">
        <p14:creationId xmlns:p14="http://schemas.microsoft.com/office/powerpoint/2010/main" val="2172691904"/>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rotWithShape="1">
          <a:blip r:embed="rId2" cstate="screen">
            <a:extLst>
              <a:ext uri="{28A0092B-C50C-407E-A947-70E740481C1C}">
                <a14:useLocalDpi xmlns:a14="http://schemas.microsoft.com/office/drawing/2010/main"/>
              </a:ext>
            </a:extLst>
          </a:blip>
          <a:srcRect l="-487" r="-249"/>
          <a:stretch/>
        </p:blipFill>
        <p:spPr>
          <a:xfrm>
            <a:off x="700719" y="348010"/>
            <a:ext cx="7926868" cy="6445875"/>
          </a:xfrm>
        </p:spPr>
      </p:pic>
    </p:spTree>
    <p:extLst>
      <p:ext uri="{BB962C8B-B14F-4D97-AF65-F5344CB8AC3E}">
        <p14:creationId xmlns:p14="http://schemas.microsoft.com/office/powerpoint/2010/main" val="2539713194"/>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LHS Student Examples (website)</a:t>
            </a:r>
            <a:endParaRPr lang="en-US" dirty="0"/>
          </a:p>
        </p:txBody>
      </p:sp>
      <p:sp>
        <p:nvSpPr>
          <p:cNvPr id="3" name="Content Placeholder 2"/>
          <p:cNvSpPr>
            <a:spLocks noGrp="1"/>
          </p:cNvSpPr>
          <p:nvPr>
            <p:ph idx="1"/>
          </p:nvPr>
        </p:nvSpPr>
        <p:spPr/>
        <p:txBody>
          <a:bodyPr/>
          <a:lstStyle/>
          <a:p>
            <a:r>
              <a:rPr lang="en-US" dirty="0">
                <a:hlinkClick r:id="rId2"/>
              </a:rPr>
              <a:t>http://</a:t>
            </a:r>
            <a:r>
              <a:rPr lang="en-US" dirty="0" err="1">
                <a:hlinkClick r:id="rId2"/>
              </a:rPr>
              <a:t>ledyardart.weebly.com</a:t>
            </a:r>
            <a:r>
              <a:rPr lang="en-US" dirty="0">
                <a:hlinkClick r:id="rId2"/>
              </a:rPr>
              <a:t>/art-</a:t>
            </a:r>
            <a:r>
              <a:rPr lang="en-US" dirty="0" err="1">
                <a:hlinkClick r:id="rId2"/>
              </a:rPr>
              <a:t>i.html</a:t>
            </a:r>
            <a:endParaRPr lang="en-US" dirty="0"/>
          </a:p>
        </p:txBody>
      </p:sp>
    </p:spTree>
    <p:extLst>
      <p:ext uri="{BB962C8B-B14F-4D97-AF65-F5344CB8AC3E}">
        <p14:creationId xmlns:p14="http://schemas.microsoft.com/office/powerpoint/2010/main" val="599976645"/>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Printmaking Tools</a:t>
            </a:r>
            <a:endParaRPr lang="en-US" dirty="0"/>
          </a:p>
        </p:txBody>
      </p:sp>
      <p:pic>
        <p:nvPicPr>
          <p:cNvPr id="4" name="Content Placeholder 3" descr="lino.jpg"/>
          <p:cNvPicPr>
            <a:picLocks noGrp="1" noChangeAspect="1"/>
          </p:cNvPicPr>
          <p:nvPr>
            <p:ph idx="1"/>
          </p:nvPr>
        </p:nvPicPr>
        <p:blipFill>
          <a:blip r:embed="rId2" cstate="screen">
            <a:extLst>
              <a:ext uri="{28A0092B-C50C-407E-A947-70E740481C1C}">
                <a14:useLocalDpi xmlns:a14="http://schemas.microsoft.com/office/drawing/2010/main"/>
              </a:ext>
            </a:extLst>
          </a:blip>
          <a:srcRect l="-17016" r="-17016"/>
          <a:stretch>
            <a:fillRect/>
          </a:stretch>
        </p:blipFill>
        <p:spPr>
          <a:xfrm>
            <a:off x="-322668" y="1371600"/>
            <a:ext cx="4380254" cy="2429248"/>
          </a:xfrm>
        </p:spPr>
      </p:pic>
      <p:pic>
        <p:nvPicPr>
          <p:cNvPr id="5" name="Picture 4" descr="speedbl3.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319102" y="1377997"/>
            <a:ext cx="2422851" cy="2422851"/>
          </a:xfrm>
          <a:prstGeom prst="rect">
            <a:avLst/>
          </a:prstGeom>
        </p:spPr>
      </p:pic>
      <p:pic>
        <p:nvPicPr>
          <p:cNvPr id="6" name="Picture 5" descr="36538_X.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863878" y="1600052"/>
            <a:ext cx="2074052" cy="2074052"/>
          </a:xfrm>
          <a:prstGeom prst="rect">
            <a:avLst/>
          </a:prstGeom>
        </p:spPr>
      </p:pic>
      <p:pic>
        <p:nvPicPr>
          <p:cNvPr id="7" name="Picture 6" descr="42904-0000-1-3ww-l.jp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64943" y="4235378"/>
            <a:ext cx="2837011" cy="2127758"/>
          </a:xfrm>
          <a:prstGeom prst="rect">
            <a:avLst/>
          </a:prstGeom>
        </p:spPr>
      </p:pic>
      <p:pic>
        <p:nvPicPr>
          <p:cNvPr id="8" name="Picture 7" descr="40401-1001-3ww-l.jpg"/>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236848" y="4470278"/>
            <a:ext cx="2775390" cy="1739244"/>
          </a:xfrm>
          <a:prstGeom prst="rect">
            <a:avLst/>
          </a:prstGeom>
        </p:spPr>
      </p:pic>
      <p:pic>
        <p:nvPicPr>
          <p:cNvPr id="9" name="Picture 8" descr="40305-group-2-3ww-l.jpg"/>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387078" y="4235378"/>
            <a:ext cx="2756922" cy="1810379"/>
          </a:xfrm>
          <a:prstGeom prst="rect">
            <a:avLst/>
          </a:prstGeom>
        </p:spPr>
      </p:pic>
      <p:sp>
        <p:nvSpPr>
          <p:cNvPr id="10" name="TextBox 9"/>
          <p:cNvSpPr txBox="1"/>
          <p:nvPr/>
        </p:nvSpPr>
        <p:spPr>
          <a:xfrm>
            <a:off x="164943" y="3730476"/>
            <a:ext cx="3237096" cy="369332"/>
          </a:xfrm>
          <a:prstGeom prst="rect">
            <a:avLst/>
          </a:prstGeom>
          <a:noFill/>
        </p:spPr>
        <p:txBody>
          <a:bodyPr wrap="square" rtlCol="0">
            <a:spAutoFit/>
          </a:bodyPr>
          <a:lstStyle/>
          <a:p>
            <a:r>
              <a:rPr lang="en-US" dirty="0" err="1" smtClean="0"/>
              <a:t>Lino</a:t>
            </a:r>
            <a:r>
              <a:rPr lang="en-US" dirty="0" smtClean="0"/>
              <a:t>-cutter and gouge tips</a:t>
            </a:r>
            <a:endParaRPr lang="en-US" dirty="0"/>
          </a:p>
        </p:txBody>
      </p:sp>
      <p:sp>
        <p:nvSpPr>
          <p:cNvPr id="11" name="TextBox 10"/>
          <p:cNvSpPr txBox="1"/>
          <p:nvPr/>
        </p:nvSpPr>
        <p:spPr>
          <a:xfrm>
            <a:off x="3863878" y="3757756"/>
            <a:ext cx="2074052" cy="369332"/>
          </a:xfrm>
          <a:prstGeom prst="rect">
            <a:avLst/>
          </a:prstGeom>
          <a:noFill/>
        </p:spPr>
        <p:txBody>
          <a:bodyPr wrap="square" rtlCol="0">
            <a:spAutoFit/>
          </a:bodyPr>
          <a:lstStyle/>
          <a:p>
            <a:r>
              <a:rPr lang="en-US" dirty="0" smtClean="0"/>
              <a:t>Barren</a:t>
            </a:r>
            <a:endParaRPr lang="en-US" dirty="0"/>
          </a:p>
        </p:txBody>
      </p:sp>
      <p:sp>
        <p:nvSpPr>
          <p:cNvPr id="12" name="TextBox 11"/>
          <p:cNvSpPr txBox="1"/>
          <p:nvPr/>
        </p:nvSpPr>
        <p:spPr>
          <a:xfrm>
            <a:off x="6387078" y="3800848"/>
            <a:ext cx="2354875" cy="369332"/>
          </a:xfrm>
          <a:prstGeom prst="rect">
            <a:avLst/>
          </a:prstGeom>
          <a:noFill/>
        </p:spPr>
        <p:txBody>
          <a:bodyPr wrap="square" rtlCol="0">
            <a:spAutoFit/>
          </a:bodyPr>
          <a:lstStyle/>
          <a:p>
            <a:r>
              <a:rPr lang="en-US" dirty="0" smtClean="0"/>
              <a:t>Brayer</a:t>
            </a:r>
            <a:endParaRPr lang="en-US" dirty="0"/>
          </a:p>
        </p:txBody>
      </p:sp>
      <p:sp>
        <p:nvSpPr>
          <p:cNvPr id="13" name="TextBox 12"/>
          <p:cNvSpPr txBox="1"/>
          <p:nvPr/>
        </p:nvSpPr>
        <p:spPr>
          <a:xfrm>
            <a:off x="164943" y="6379631"/>
            <a:ext cx="3071905" cy="369332"/>
          </a:xfrm>
          <a:prstGeom prst="rect">
            <a:avLst/>
          </a:prstGeom>
          <a:noFill/>
        </p:spPr>
        <p:txBody>
          <a:bodyPr wrap="square" rtlCol="0">
            <a:spAutoFit/>
          </a:bodyPr>
          <a:lstStyle/>
          <a:p>
            <a:r>
              <a:rPr lang="en-US" dirty="0" smtClean="0"/>
              <a:t>Inking plate</a:t>
            </a:r>
            <a:endParaRPr lang="en-US" dirty="0"/>
          </a:p>
        </p:txBody>
      </p:sp>
      <p:sp>
        <p:nvSpPr>
          <p:cNvPr id="14" name="TextBox 13"/>
          <p:cNvSpPr txBox="1"/>
          <p:nvPr/>
        </p:nvSpPr>
        <p:spPr>
          <a:xfrm>
            <a:off x="3236848" y="6379631"/>
            <a:ext cx="2420680" cy="369332"/>
          </a:xfrm>
          <a:prstGeom prst="rect">
            <a:avLst/>
          </a:prstGeom>
          <a:noFill/>
        </p:spPr>
        <p:txBody>
          <a:bodyPr wrap="square" rtlCol="0">
            <a:spAutoFit/>
          </a:bodyPr>
          <a:lstStyle/>
          <a:p>
            <a:r>
              <a:rPr lang="en-US" dirty="0" smtClean="0"/>
              <a:t>Linoleum (Soft-</a:t>
            </a:r>
            <a:r>
              <a:rPr lang="en-US" dirty="0" err="1" smtClean="0"/>
              <a:t>Kut</a:t>
            </a:r>
            <a:r>
              <a:rPr lang="en-US" dirty="0" smtClean="0"/>
              <a:t>)</a:t>
            </a:r>
            <a:endParaRPr lang="en-US" dirty="0"/>
          </a:p>
        </p:txBody>
      </p:sp>
      <p:sp>
        <p:nvSpPr>
          <p:cNvPr id="15" name="TextBox 14"/>
          <p:cNvSpPr txBox="1"/>
          <p:nvPr/>
        </p:nvSpPr>
        <p:spPr>
          <a:xfrm>
            <a:off x="6387078" y="6178470"/>
            <a:ext cx="2756922" cy="369332"/>
          </a:xfrm>
          <a:prstGeom prst="rect">
            <a:avLst/>
          </a:prstGeom>
          <a:noFill/>
        </p:spPr>
        <p:txBody>
          <a:bodyPr wrap="square" rtlCol="0">
            <a:spAutoFit/>
          </a:bodyPr>
          <a:lstStyle/>
          <a:p>
            <a:r>
              <a:rPr lang="en-US" dirty="0" smtClean="0"/>
              <a:t>Block Printing ink</a:t>
            </a:r>
            <a:endParaRPr lang="en-US" dirty="0"/>
          </a:p>
        </p:txBody>
      </p:sp>
    </p:spTree>
    <p:extLst>
      <p:ext uri="{BB962C8B-B14F-4D97-AF65-F5344CB8AC3E}">
        <p14:creationId xmlns:p14="http://schemas.microsoft.com/office/powerpoint/2010/main" val="1152659372"/>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Linoleum Cutter</a:t>
            </a:r>
            <a:endParaRPr lang="en-US" dirty="0"/>
          </a:p>
        </p:txBody>
      </p:sp>
      <p:sp>
        <p:nvSpPr>
          <p:cNvPr id="3" name="Content Placeholder 2"/>
          <p:cNvSpPr>
            <a:spLocks noGrp="1"/>
          </p:cNvSpPr>
          <p:nvPr>
            <p:ph idx="1"/>
          </p:nvPr>
        </p:nvSpPr>
        <p:spPr>
          <a:xfrm>
            <a:off x="218974" y="1981200"/>
            <a:ext cx="8656783" cy="4617663"/>
          </a:xfrm>
        </p:spPr>
        <p:txBody>
          <a:bodyPr>
            <a:noAutofit/>
          </a:bodyPr>
          <a:lstStyle/>
          <a:p>
            <a:r>
              <a:rPr lang="en-US" sz="2800" dirty="0" smtClean="0"/>
              <a:t>Make sure you understand how to take these apart and put them back together. If they fall apart and a piece gets lost, the whole tool is ruined. </a:t>
            </a:r>
          </a:p>
          <a:p>
            <a:r>
              <a:rPr lang="en-US" sz="2800" dirty="0" smtClean="0"/>
              <a:t>Linoleum scraps do not need to hide in the handles, please! </a:t>
            </a:r>
          </a:p>
          <a:p>
            <a:pPr marL="0" indent="0">
              <a:buNone/>
            </a:pPr>
            <a:endParaRPr lang="en-US" sz="2800" dirty="0" smtClean="0"/>
          </a:p>
          <a:p>
            <a:pPr marL="0" indent="0">
              <a:buNone/>
            </a:pPr>
            <a:r>
              <a:rPr lang="en-US" sz="2800" dirty="0">
                <a:hlinkClick r:id="rId2"/>
              </a:rPr>
              <a:t>http://</a:t>
            </a:r>
            <a:r>
              <a:rPr lang="en-US" sz="2800" dirty="0" err="1">
                <a:hlinkClick r:id="rId2"/>
              </a:rPr>
              <a:t>fudgeandjoy.com</a:t>
            </a:r>
            <a:r>
              <a:rPr lang="en-US" sz="2800" dirty="0">
                <a:hlinkClick r:id="rId2"/>
              </a:rPr>
              <a:t>/crafting-2/the-dummys-guide-to-using-a-speedball-linoleum-cutter-to-carve-rubber-stamps/</a:t>
            </a:r>
            <a:endParaRPr lang="en-US" sz="2800" dirty="0"/>
          </a:p>
        </p:txBody>
      </p:sp>
    </p:spTree>
    <p:extLst>
      <p:ext uri="{BB962C8B-B14F-4D97-AF65-F5344CB8AC3E}">
        <p14:creationId xmlns:p14="http://schemas.microsoft.com/office/powerpoint/2010/main" val="2916411992"/>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Advantage">
  <a:themeElements>
    <a:clrScheme name="Advantage">
      <a:dk1>
        <a:sysClr val="windowText" lastClr="000000"/>
      </a:dk1>
      <a:lt1>
        <a:sysClr val="window" lastClr="FFFFFF"/>
      </a:lt1>
      <a:dk2>
        <a:srgbClr val="2B142D"/>
      </a:dk2>
      <a:lt2>
        <a:srgbClr val="C3AFCC"/>
      </a:lt2>
      <a:accent1>
        <a:srgbClr val="663366"/>
      </a:accent1>
      <a:accent2>
        <a:srgbClr val="330F42"/>
      </a:accent2>
      <a:accent3>
        <a:srgbClr val="666699"/>
      </a:accent3>
      <a:accent4>
        <a:srgbClr val="999966"/>
      </a:accent4>
      <a:accent5>
        <a:srgbClr val="F7901E"/>
      </a:accent5>
      <a:accent6>
        <a:srgbClr val="A3A101"/>
      </a:accent6>
      <a:hlink>
        <a:srgbClr val="BC5FBC"/>
      </a:hlink>
      <a:folHlink>
        <a:srgbClr val="9775A7"/>
      </a:folHlink>
    </a:clrScheme>
    <a:fontScheme name="Advantage">
      <a:majorFont>
        <a:latin typeface="Rockwell"/>
        <a:ea typeface=""/>
        <a:cs typeface=""/>
        <a:font script="Jpan" typeface="ＭＳ ゴシック"/>
        <a:font script="Hans" typeface="宋体"/>
        <a:font script="Hant" typeface="新細明體"/>
      </a:majorFont>
      <a:minorFont>
        <a:latin typeface="Rockwell"/>
        <a:ea typeface=""/>
        <a:cs typeface=""/>
        <a:font script="Jpan" typeface="ＭＳ ゴシック"/>
        <a:font script="Hans" typeface="宋体"/>
        <a:font script="Hant" typeface="新細明體"/>
      </a:minorFont>
    </a:fontScheme>
    <a:fmtScheme name="Advantage">
      <a:fillStyleLst>
        <a:solidFill>
          <a:schemeClr val="phClr"/>
        </a:solidFill>
        <a:gradFill rotWithShape="1">
          <a:gsLst>
            <a:gs pos="0">
              <a:schemeClr val="phClr">
                <a:tint val="100000"/>
                <a:shade val="40000"/>
                <a:alpha val="100000"/>
                <a:satMod val="150000"/>
                <a:lumMod val="100000"/>
              </a:schemeClr>
            </a:gs>
            <a:gs pos="100000">
              <a:schemeClr val="phClr">
                <a:tint val="70000"/>
                <a:shade val="100000"/>
                <a:alpha val="100000"/>
                <a:satMod val="200000"/>
                <a:lumMod val="100000"/>
              </a:schemeClr>
            </a:gs>
          </a:gsLst>
          <a:lin ang="6000000" scaled="1"/>
        </a:gradFill>
        <a:gradFill rotWithShape="1">
          <a:gsLst>
            <a:gs pos="0">
              <a:schemeClr val="phClr">
                <a:shade val="40000"/>
                <a:alpha val="100000"/>
                <a:satMod val="150000"/>
                <a:lumMod val="100000"/>
              </a:schemeClr>
            </a:gs>
            <a:gs pos="100000">
              <a:schemeClr val="phClr">
                <a:tint val="70000"/>
                <a:shade val="100000"/>
                <a:alpha val="100000"/>
                <a:satMod val="200000"/>
                <a:lumMod val="100000"/>
              </a:schemeClr>
            </a:gs>
          </a:gsLst>
          <a:lin ang="54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63500" dist="25400" dir="5400000" rotWithShape="0">
              <a:srgbClr val="808080">
                <a:alpha val="75000"/>
              </a:srgbClr>
            </a:outerShdw>
          </a:effectLst>
        </a:effectStyle>
        <a:effectStyle>
          <a:effectLst/>
          <a:scene3d>
            <a:camera prst="orthographicFront">
              <a:rot lat="0" lon="0" rev="0"/>
            </a:camera>
            <a:lightRig rig="twoPt" dir="tl">
              <a:rot lat="0" lon="0" rev="4500000"/>
            </a:lightRig>
          </a:scene3d>
          <a:sp3d>
            <a:bevelT w="63500" h="50800"/>
          </a:sp3d>
        </a:effectStyle>
      </a:effectStyleLst>
      <a:bgFillStyleLst>
        <a:solidFill>
          <a:schemeClr val="phClr"/>
        </a:solidFill>
        <a:gradFill rotWithShape="1">
          <a:gsLst>
            <a:gs pos="0">
              <a:schemeClr val="phClr">
                <a:tint val="40000"/>
                <a:satMod val="1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Advantage.thmx</Template>
  <TotalTime>77</TotalTime>
  <Words>1141</Words>
  <Application>Microsoft Macintosh PowerPoint</Application>
  <PresentationFormat>On-screen Show (4:3)</PresentationFormat>
  <Paragraphs>85</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Advantage</vt:lpstr>
      <vt:lpstr>Block Print</vt:lpstr>
      <vt:lpstr>What is Printmaking?</vt:lpstr>
      <vt:lpstr>Subject Matter</vt:lpstr>
      <vt:lpstr>Examples</vt:lpstr>
      <vt:lpstr>PowerPoint Presentation</vt:lpstr>
      <vt:lpstr>PowerPoint Presentation</vt:lpstr>
      <vt:lpstr>LHS Student Examples (website)</vt:lpstr>
      <vt:lpstr>Printmaking Tools</vt:lpstr>
      <vt:lpstr>Linoleum Cutter</vt:lpstr>
      <vt:lpstr>YouTube video of the process</vt:lpstr>
      <vt:lpstr>The Process: Set Up</vt:lpstr>
      <vt:lpstr>Carving</vt:lpstr>
      <vt:lpstr>Printing</vt:lpstr>
      <vt:lpstr>Good Print (image)?</vt:lpstr>
      <vt:lpstr>Good Printing (technique)? </vt:lpstr>
      <vt:lpstr>Cleaning</vt:lpstr>
      <vt:lpstr>Make it special</vt:lpstr>
      <vt:lpstr>Timeline- this is a quick one! 4 days!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Block Print</dc:title>
  <dc:creator>LHS Art 2</dc:creator>
  <cp:lastModifiedBy>LHS Art</cp:lastModifiedBy>
  <cp:revision>8</cp:revision>
  <dcterms:created xsi:type="dcterms:W3CDTF">2016-05-16T13:06:20Z</dcterms:created>
  <dcterms:modified xsi:type="dcterms:W3CDTF">2016-05-18T16:38:21Z</dcterms:modified>
</cp:coreProperties>
</file>