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64" r:id="rId5"/>
    <p:sldId id="259" r:id="rId6"/>
    <p:sldId id="260" r:id="rId7"/>
    <p:sldId id="268" r:id="rId8"/>
    <p:sldId id="269" r:id="rId9"/>
    <p:sldId id="270" r:id="rId10"/>
    <p:sldId id="261" r:id="rId11"/>
    <p:sldId id="262" r:id="rId12"/>
    <p:sldId id="263" r:id="rId13"/>
    <p:sldId id="266" r:id="rId14"/>
    <p:sldId id="267" r:id="rId15"/>
    <p:sldId id="271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90"/>
    <p:restoredTop sz="92838"/>
  </p:normalViewPr>
  <p:slideViewPr>
    <p:cSldViewPr snapToGrid="0" snapToObjects="1">
      <p:cViewPr varScale="1">
        <p:scale>
          <a:sx n="96" d="100"/>
          <a:sy n="96" d="100"/>
        </p:scale>
        <p:origin x="8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1D0332-06B7-6D4D-A805-3E739416315E}" type="datetimeFigureOut">
              <a:rPr lang="en-US" smtClean="0"/>
              <a:t>11/27/17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6972593D-1132-A940-9456-E579FD2218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b="1" dirty="0" smtClean="0"/>
              <a:t>Slab House</a:t>
            </a:r>
            <a:endParaRPr lang="en-US" sz="8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Ceramics 1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62158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958" y="0"/>
            <a:ext cx="8042276" cy="931576"/>
          </a:xfrm>
        </p:spPr>
        <p:txBody>
          <a:bodyPr/>
          <a:lstStyle/>
          <a:p>
            <a:r>
              <a:rPr lang="en-US" dirty="0" smtClean="0"/>
              <a:t>What the house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419" y="931576"/>
            <a:ext cx="8921354" cy="57754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Roof with texture</a:t>
            </a:r>
          </a:p>
          <a:p>
            <a:r>
              <a:rPr lang="en-US" sz="2800" dirty="0" smtClean="0"/>
              <a:t>Windows (either cut out or carved in/built out)</a:t>
            </a:r>
          </a:p>
          <a:p>
            <a:pPr lvl="1"/>
            <a:r>
              <a:rPr lang="en-US" sz="2600" dirty="0" smtClean="0"/>
              <a:t>Be careful how you cut! More holes=less stable structure</a:t>
            </a:r>
          </a:p>
          <a:p>
            <a:r>
              <a:rPr lang="en-US" sz="2800" dirty="0" smtClean="0"/>
              <a:t>Door(s) with 3D elements or completely 3D</a:t>
            </a:r>
          </a:p>
          <a:p>
            <a:pPr marL="0" indent="0">
              <a:buNone/>
            </a:pPr>
            <a:r>
              <a:rPr lang="en-US" sz="2800" dirty="0" smtClean="0"/>
              <a:t>Other options:</a:t>
            </a:r>
          </a:p>
          <a:p>
            <a:r>
              <a:rPr lang="en-US" sz="2800" dirty="0" smtClean="0"/>
              <a:t>Chimney</a:t>
            </a:r>
          </a:p>
          <a:p>
            <a:r>
              <a:rPr lang="en-US" sz="2800" dirty="0" smtClean="0"/>
              <a:t>Greenery that is on/attached to the house</a:t>
            </a:r>
          </a:p>
          <a:p>
            <a:r>
              <a:rPr lang="en-US" sz="2800" dirty="0" smtClean="0"/>
              <a:t>Stonework on the house</a:t>
            </a:r>
          </a:p>
          <a:p>
            <a:r>
              <a:rPr lang="en-US" sz="2800" dirty="0" smtClean="0"/>
              <a:t>Etc. You think of something cool? Ask me!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02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your house unique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396" y="1600200"/>
            <a:ext cx="8890377" cy="5257799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Shape</a:t>
            </a:r>
          </a:p>
          <a:p>
            <a:r>
              <a:rPr lang="en-US" sz="3200" dirty="0" smtClean="0"/>
              <a:t>Textures (bring in your own objects to make texture!)</a:t>
            </a:r>
          </a:p>
          <a:p>
            <a:r>
              <a:rPr lang="en-US" sz="3200" dirty="0" smtClean="0"/>
              <a:t>Details</a:t>
            </a:r>
          </a:p>
          <a:p>
            <a:r>
              <a:rPr lang="en-US" sz="3200" dirty="0" smtClean="0"/>
              <a:t>Theme</a:t>
            </a:r>
          </a:p>
          <a:p>
            <a:r>
              <a:rPr lang="en-US" sz="3200" dirty="0" smtClean="0"/>
              <a:t>Glaze colors</a:t>
            </a:r>
          </a:p>
          <a:p>
            <a:r>
              <a:rPr lang="en-US" sz="3200" dirty="0" smtClean="0"/>
              <a:t>Your own personal touch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* NO WORDS please….like usual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6645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72" y="230342"/>
            <a:ext cx="3841139" cy="809460"/>
          </a:xfrm>
        </p:spPr>
        <p:txBody>
          <a:bodyPr/>
          <a:lstStyle/>
          <a:p>
            <a:r>
              <a:rPr lang="en-US" dirty="0" smtClean="0"/>
              <a:t>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72" y="1039802"/>
            <a:ext cx="8828423" cy="5589727"/>
          </a:xfrm>
        </p:spPr>
        <p:txBody>
          <a:bodyPr/>
          <a:lstStyle/>
          <a:p>
            <a:r>
              <a:rPr lang="en-US" sz="2800" dirty="0" smtClean="0"/>
              <a:t>Your house should fit within these requirements</a:t>
            </a:r>
          </a:p>
          <a:p>
            <a:pPr lvl="1"/>
            <a:r>
              <a:rPr lang="en-US" sz="2400" dirty="0"/>
              <a:t>7</a:t>
            </a:r>
            <a:r>
              <a:rPr lang="en-US" sz="2400" dirty="0" smtClean="0"/>
              <a:t>-9 inches tall</a:t>
            </a:r>
          </a:p>
          <a:p>
            <a:pPr lvl="1"/>
            <a:r>
              <a:rPr lang="en-US" sz="2400" dirty="0" smtClean="0"/>
              <a:t>6-9 inches wide</a:t>
            </a:r>
          </a:p>
          <a:p>
            <a:pPr lvl="1"/>
            <a:r>
              <a:rPr lang="en-US" sz="2400" dirty="0" smtClean="0"/>
              <a:t>4-6 inches deep</a:t>
            </a:r>
          </a:p>
          <a:p>
            <a:pPr marL="349250" lvl="1" indent="0">
              <a:buNone/>
            </a:pPr>
            <a:endParaRPr lang="en-US" sz="2400" dirty="0" smtClean="0"/>
          </a:p>
          <a:p>
            <a:pPr marL="349250" lvl="1" indent="0">
              <a:buNone/>
            </a:pPr>
            <a:endParaRPr lang="en-US" sz="2400" dirty="0"/>
          </a:p>
          <a:p>
            <a:pPr marL="349250" lvl="1" indent="0">
              <a:buNone/>
            </a:pPr>
            <a:endParaRPr lang="en-US" sz="2400" dirty="0" smtClean="0"/>
          </a:p>
          <a:p>
            <a:pPr marL="349250" lvl="1" indent="0">
              <a:buNone/>
            </a:pPr>
            <a:r>
              <a:rPr lang="en-US" sz="2400" dirty="0" smtClean="0"/>
              <a:t>This </a:t>
            </a:r>
            <a:r>
              <a:rPr lang="en-US" sz="2400" dirty="0"/>
              <a:t>includes the chimney or other aspects you’re adding to your house! </a:t>
            </a:r>
          </a:p>
          <a:p>
            <a:pPr marL="349250" lvl="1" indent="0">
              <a:buNone/>
            </a:pPr>
            <a:endParaRPr lang="en-US" sz="2400" dirty="0" smtClean="0"/>
          </a:p>
          <a:p>
            <a:pPr marL="349250" lvl="1" indent="0">
              <a:buNone/>
            </a:pPr>
            <a:r>
              <a:rPr lang="en-US" sz="2400" dirty="0" smtClean="0"/>
              <a:t>You cannot add a yard or anything that your house is attached to…I just want a house with details </a:t>
            </a:r>
            <a:endParaRPr lang="en-US" sz="2400" dirty="0"/>
          </a:p>
          <a:p>
            <a:pPr marL="349250" lvl="1" indent="0">
              <a:buNone/>
            </a:pPr>
            <a:endParaRPr lang="en-US" dirty="0" smtClean="0"/>
          </a:p>
          <a:p>
            <a:pPr marL="349250" lvl="1" indent="0">
              <a:buNone/>
            </a:pPr>
            <a:endParaRPr lang="en-US" dirty="0" smtClean="0"/>
          </a:p>
        </p:txBody>
      </p:sp>
      <p:sp>
        <p:nvSpPr>
          <p:cNvPr id="4" name="Cube 3"/>
          <p:cNvSpPr/>
          <p:nvPr/>
        </p:nvSpPr>
        <p:spPr>
          <a:xfrm>
            <a:off x="4370810" y="1698347"/>
            <a:ext cx="2716990" cy="233338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0810" y="2481064"/>
            <a:ext cx="137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  <a:r>
              <a:rPr lang="en-US" dirty="0" smtClean="0"/>
              <a:t>-</a:t>
            </a:r>
            <a:r>
              <a:rPr lang="en-US" dirty="0"/>
              <a:t>9</a:t>
            </a:r>
            <a:r>
              <a:rPr lang="en-US" dirty="0" smtClean="0"/>
              <a:t> inches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5744071" y="2554904"/>
            <a:ext cx="694014" cy="20688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>
            <a:off x="3853991" y="2289077"/>
            <a:ext cx="324858" cy="1742652"/>
          </a:xfrm>
          <a:prstGeom prst="up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25029" y="3662397"/>
            <a:ext cx="132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  <a:r>
              <a:rPr lang="en-US" dirty="0" smtClean="0"/>
              <a:t>-9 inches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452937" y="3662397"/>
            <a:ext cx="1320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4-6 inches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 rot="18850898">
            <a:off x="6602657" y="3603450"/>
            <a:ext cx="989339" cy="383975"/>
          </a:xfrm>
          <a:prstGeom prst="rightArrow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2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0"/>
            <a:ext cx="8042276" cy="1087693"/>
          </a:xfrm>
        </p:spPr>
        <p:txBody>
          <a:bodyPr/>
          <a:lstStyle/>
          <a:p>
            <a:r>
              <a:rPr lang="en-US" dirty="0" err="1" smtClean="0"/>
              <a:t>Sgraffito</a:t>
            </a:r>
            <a:r>
              <a:rPr lang="en-US" dirty="0" smtClean="0"/>
              <a:t>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87694"/>
            <a:ext cx="9144000" cy="577030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Applying </a:t>
            </a:r>
            <a:r>
              <a:rPr lang="en-US" sz="2800" dirty="0" smtClean="0"/>
              <a:t>3 coats of </a:t>
            </a:r>
            <a:r>
              <a:rPr lang="en-US" sz="2800" b="1" u="sng" dirty="0" err="1" smtClean="0"/>
              <a:t>underglaze</a:t>
            </a:r>
            <a:r>
              <a:rPr lang="en-US" sz="2800" dirty="0" smtClean="0"/>
              <a:t> </a:t>
            </a:r>
            <a:r>
              <a:rPr lang="en-US" sz="2800" dirty="0"/>
              <a:t>to </a:t>
            </a:r>
            <a:r>
              <a:rPr lang="en-US" sz="2800" dirty="0" smtClean="0"/>
              <a:t>hard/leather hard clay (not bone dry) </a:t>
            </a:r>
            <a:r>
              <a:rPr lang="en-US" sz="2800" dirty="0"/>
              <a:t>and </a:t>
            </a:r>
            <a:r>
              <a:rPr lang="en-US" sz="2800" dirty="0" smtClean="0"/>
              <a:t>then </a:t>
            </a:r>
            <a:r>
              <a:rPr lang="en-US" sz="2800" dirty="0"/>
              <a:t>scratching </a:t>
            </a:r>
            <a:r>
              <a:rPr lang="en-US" sz="2800" dirty="0" smtClean="0"/>
              <a:t>onto the </a:t>
            </a:r>
            <a:r>
              <a:rPr lang="en-US" sz="2800" dirty="0"/>
              <a:t>surface to produce an outline drawing or pattern.</a:t>
            </a:r>
          </a:p>
          <a:p>
            <a:r>
              <a:rPr lang="en-US" sz="2800" dirty="0" smtClean="0"/>
              <a:t>You will paint aspects of your house with different </a:t>
            </a:r>
            <a:r>
              <a:rPr lang="en-US" sz="2800" dirty="0" err="1" smtClean="0"/>
              <a:t>underglaze</a:t>
            </a:r>
            <a:r>
              <a:rPr lang="en-US" sz="2800" dirty="0" smtClean="0"/>
              <a:t> colors and apply texture/patterns/designs/details by drawing into the </a:t>
            </a:r>
            <a:r>
              <a:rPr lang="en-US" sz="2800" dirty="0" err="1" smtClean="0"/>
              <a:t>underglaze</a:t>
            </a:r>
            <a:endParaRPr lang="en-US" sz="2800" dirty="0" smtClean="0"/>
          </a:p>
          <a:p>
            <a:r>
              <a:rPr lang="en-US" sz="2800" dirty="0" smtClean="0"/>
              <a:t>Whatever you draw/scratch is white after bisque firing</a:t>
            </a:r>
          </a:p>
          <a:p>
            <a:r>
              <a:rPr lang="en-US" sz="2800" dirty="0" smtClean="0"/>
              <a:t>After bisque, we clear glaze the houses to seal everything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239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graffito cup-FringeandFettle on esty (Joanna Buyert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t="15791" r="18118" b="15993"/>
          <a:stretch/>
        </p:blipFill>
        <p:spPr bwMode="auto">
          <a:xfrm>
            <a:off x="4717473" y="83060"/>
            <a:ext cx="4319472" cy="67749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ennie the Potter (flickr)  |  &quot;Onion Jar&quot;, sgrafitto green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3" y="83060"/>
            <a:ext cx="4484370" cy="670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37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883" y="0"/>
            <a:ext cx="8136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300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85981"/>
            <a:ext cx="8042276" cy="839034"/>
          </a:xfrm>
        </p:spPr>
        <p:txBody>
          <a:bodyPr/>
          <a:lstStyle/>
          <a:p>
            <a:r>
              <a:rPr lang="en-US" dirty="0" smtClean="0"/>
              <a:t>What I want to see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08" y="1022260"/>
            <a:ext cx="9020092" cy="583574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Well constructed house within the size requirements</a:t>
            </a:r>
          </a:p>
          <a:p>
            <a:r>
              <a:rPr lang="en-US" i="1" u="sng" dirty="0"/>
              <a:t>Impeccable</a:t>
            </a:r>
            <a:r>
              <a:rPr lang="en-US" dirty="0"/>
              <a:t> craftsmanship 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crummies</a:t>
            </a:r>
            <a:r>
              <a:rPr lang="en-US" dirty="0"/>
              <a:t>, no canvas texture, no sharp edges, </a:t>
            </a:r>
            <a:r>
              <a:rPr lang="en-US" dirty="0" smtClean="0"/>
              <a:t>no cracks in the seams, etc</a:t>
            </a:r>
            <a:r>
              <a:rPr lang="en-US" dirty="0"/>
              <a:t>.</a:t>
            </a:r>
          </a:p>
          <a:p>
            <a:r>
              <a:rPr lang="en-US" dirty="0" smtClean="0"/>
              <a:t>3D aspects on </a:t>
            </a:r>
            <a:r>
              <a:rPr lang="en-US" u="sng" dirty="0" smtClean="0"/>
              <a:t>all</a:t>
            </a:r>
            <a:r>
              <a:rPr lang="en-US" dirty="0" smtClean="0"/>
              <a:t> sides</a:t>
            </a:r>
          </a:p>
          <a:p>
            <a:r>
              <a:rPr lang="en-US" dirty="0" smtClean="0"/>
              <a:t>Creativity</a:t>
            </a:r>
            <a:r>
              <a:rPr lang="en-US" dirty="0"/>
              <a:t> </a:t>
            </a:r>
            <a:r>
              <a:rPr lang="en-US" dirty="0" smtClean="0"/>
              <a:t>and individuality </a:t>
            </a:r>
          </a:p>
          <a:p>
            <a:r>
              <a:rPr lang="en-US" dirty="0" smtClean="0"/>
              <a:t>Experimentation</a:t>
            </a:r>
            <a:r>
              <a:rPr lang="en-US" dirty="0"/>
              <a:t> </a:t>
            </a:r>
            <a:r>
              <a:rPr lang="en-US" dirty="0" smtClean="0"/>
              <a:t>and genuine effort</a:t>
            </a:r>
          </a:p>
          <a:p>
            <a:r>
              <a:rPr lang="en-US" dirty="0" smtClean="0"/>
              <a:t>Pushing your ability and choosing to do something challenging but do-able. Not doing something easy (don’t think I don’t hear some of you saying that)</a:t>
            </a:r>
          </a:p>
          <a:p>
            <a:r>
              <a:rPr lang="en-US" dirty="0" err="1" smtClean="0"/>
              <a:t>Sgraffito</a:t>
            </a:r>
            <a:r>
              <a:rPr lang="en-US" dirty="0" smtClean="0"/>
              <a:t> is applied well-there is a good amount of it but it doesn’t take away from the form/concept of the house</a:t>
            </a:r>
          </a:p>
          <a:p>
            <a:pPr marL="3492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899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Due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783" y="1600201"/>
            <a:ext cx="8746434" cy="4343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Your house should be completely constructed, </a:t>
            </a:r>
            <a:r>
              <a:rPr lang="en-US" sz="3600" dirty="0" err="1" smtClean="0"/>
              <a:t>sgraffito</a:t>
            </a:r>
            <a:r>
              <a:rPr lang="en-US" sz="3600" dirty="0" smtClean="0"/>
              <a:t> is applied and ready to drape in order to dry slowly no later than:</a:t>
            </a:r>
          </a:p>
          <a:p>
            <a:pPr marL="0" indent="0">
              <a:buNone/>
            </a:pPr>
            <a:r>
              <a:rPr lang="en-US" sz="3600" dirty="0" smtClean="0"/>
              <a:t>4A: December 11</a:t>
            </a:r>
          </a:p>
          <a:p>
            <a:pPr marL="0" indent="0">
              <a:buNone/>
            </a:pPr>
            <a:r>
              <a:rPr lang="en-US" sz="3600" dirty="0" smtClean="0"/>
              <a:t>4B: December 12</a:t>
            </a:r>
          </a:p>
        </p:txBody>
      </p:sp>
    </p:spTree>
    <p:extLst>
      <p:ext uri="{BB962C8B-B14F-4D97-AF65-F5344CB8AC3E}">
        <p14:creationId xmlns:p14="http://schemas.microsoft.com/office/powerpoint/2010/main" val="149718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house?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350" y="1600201"/>
            <a:ext cx="8766469" cy="5106776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Decorative (holiday is an option too!)</a:t>
            </a:r>
          </a:p>
          <a:p>
            <a:r>
              <a:rPr lang="en-US" sz="3200" dirty="0" smtClean="0"/>
              <a:t>Fairy house</a:t>
            </a:r>
          </a:p>
          <a:p>
            <a:r>
              <a:rPr lang="en-US" sz="3200" dirty="0" smtClean="0"/>
              <a:t>Bird house</a:t>
            </a:r>
          </a:p>
          <a:p>
            <a:r>
              <a:rPr lang="en-US" sz="3200" dirty="0" smtClean="0"/>
              <a:t>A house you can put lights/candles in</a:t>
            </a:r>
          </a:p>
          <a:p>
            <a:r>
              <a:rPr lang="en-US" sz="3200" dirty="0" smtClean="0"/>
              <a:t>Be creative! Many options available…</a:t>
            </a:r>
          </a:p>
          <a:p>
            <a:pPr marL="0" indent="0" algn="ctr">
              <a:buNone/>
            </a:pPr>
            <a:r>
              <a:rPr lang="en-US" sz="3200" b="1" u="sng" dirty="0" smtClean="0">
                <a:solidFill>
                  <a:schemeClr val="tx1"/>
                </a:solidFill>
              </a:rPr>
              <a:t>You should have a theme!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12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423" y="0"/>
            <a:ext cx="8042276" cy="976181"/>
          </a:xfrm>
        </p:spPr>
        <p:txBody>
          <a:bodyPr/>
          <a:lstStyle/>
          <a:p>
            <a:r>
              <a:rPr lang="en-US" dirty="0" smtClean="0"/>
              <a:t>Round or Square/Rectangle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815" y="976182"/>
            <a:ext cx="8735492" cy="5881818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You can create a round or square house</a:t>
            </a:r>
          </a:p>
          <a:p>
            <a:r>
              <a:rPr lang="en-US" sz="2800" dirty="0" smtClean="0"/>
              <a:t>A round house you’d make similar to the mug but you’ll need to make a cone roof (can be challenging but do-able) </a:t>
            </a:r>
          </a:p>
          <a:p>
            <a:r>
              <a:rPr lang="en-US" sz="2800" dirty="0" smtClean="0"/>
              <a:t>A square/rectangle house will need templates so you make the sides the same size/shape</a:t>
            </a:r>
          </a:p>
          <a:p>
            <a:pPr lvl="1"/>
            <a:r>
              <a:rPr lang="en-US" sz="2600" dirty="0" smtClean="0"/>
              <a:t>This is a more difficult choice to making a house so if your craftsmanship hasn’t been great, this may not be the best choice</a:t>
            </a:r>
          </a:p>
          <a:p>
            <a:pPr lvl="1"/>
            <a:r>
              <a:rPr lang="en-US" sz="2400" dirty="0" smtClean="0"/>
              <a:t>You would make 1 template for front + back</a:t>
            </a:r>
          </a:p>
          <a:p>
            <a:pPr lvl="1"/>
            <a:r>
              <a:rPr lang="en-US" sz="2400" dirty="0" smtClean="0"/>
              <a:t>1 template for the sides</a:t>
            </a:r>
          </a:p>
          <a:p>
            <a:pPr lvl="1"/>
            <a:r>
              <a:rPr lang="en-US" sz="2400" dirty="0" smtClean="0"/>
              <a:t>Roof you’d work with after you’ve constructed the structure </a:t>
            </a:r>
          </a:p>
        </p:txBody>
      </p:sp>
    </p:spTree>
    <p:extLst>
      <p:ext uri="{BB962C8B-B14F-4D97-AF65-F5344CB8AC3E}">
        <p14:creationId xmlns:p14="http://schemas.microsoft.com/office/powerpoint/2010/main" val="800531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5756"/>
            <a:ext cx="9144000" cy="6802244"/>
          </a:xfrm>
        </p:spPr>
        <p:txBody>
          <a:bodyPr>
            <a:noAutofit/>
          </a:bodyPr>
          <a:lstStyle/>
          <a:p>
            <a:r>
              <a:rPr lang="en-US" sz="3200" dirty="0" smtClean="0"/>
              <a:t>Most of the houses don’t need a base</a:t>
            </a:r>
          </a:p>
          <a:p>
            <a:r>
              <a:rPr lang="en-US" sz="3200" dirty="0" smtClean="0"/>
              <a:t>Why wouldn’t we want one? The base can warp if you’re not careful about transporting or storing on a flat surface</a:t>
            </a:r>
          </a:p>
          <a:p>
            <a:r>
              <a:rPr lang="en-US" sz="3200" dirty="0" smtClean="0"/>
              <a:t>Why would you want one? If your house is more complex and you want all of the walls to be connected in some way. Or if you are making a bird house, obviously it needs a base </a:t>
            </a:r>
            <a:r>
              <a:rPr lang="en-US" sz="3200" dirty="0" smtClean="0">
                <a:sym typeface="Wingdings"/>
              </a:rPr>
              <a:t> </a:t>
            </a:r>
            <a:endParaRPr lang="en-US" sz="3200" dirty="0" smtClean="0"/>
          </a:p>
          <a:p>
            <a:r>
              <a:rPr lang="en-US" sz="3200" dirty="0" smtClean="0"/>
              <a:t>You need to make the decision of how to construct this project. It is the last big project of the semester! Show me your skills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98684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4581" b="14581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6898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0"/>
            <a:ext cx="63932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47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5309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4136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9166"/>
          <a:stretch/>
        </p:blipFill>
        <p:spPr>
          <a:xfrm>
            <a:off x="1653821" y="-61780"/>
            <a:ext cx="5713710" cy="691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97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50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130</TotalTime>
  <Words>580</Words>
  <Application>Microsoft Macintosh PowerPoint</Application>
  <PresentationFormat>On-screen Show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News Gothic MT</vt:lpstr>
      <vt:lpstr>Wingdings</vt:lpstr>
      <vt:lpstr>Wingdings 2</vt:lpstr>
      <vt:lpstr>Breeze</vt:lpstr>
      <vt:lpstr>Slab House</vt:lpstr>
      <vt:lpstr>What kind of house?</vt:lpstr>
      <vt:lpstr>Round or Square/Rectangle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the house needs</vt:lpstr>
      <vt:lpstr>How to make your house unique</vt:lpstr>
      <vt:lpstr>Dimensions</vt:lpstr>
      <vt:lpstr>Sgraffito!!</vt:lpstr>
      <vt:lpstr>PowerPoint Presentation</vt:lpstr>
      <vt:lpstr>PowerPoint Presentation</vt:lpstr>
      <vt:lpstr>What I want to see</vt:lpstr>
      <vt:lpstr>Due date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Slab House</dc:title>
  <dc:creator>LHS Art</dc:creator>
  <cp:lastModifiedBy>Microsoft Office User</cp:lastModifiedBy>
  <cp:revision>11</cp:revision>
  <dcterms:created xsi:type="dcterms:W3CDTF">2016-04-08T14:24:18Z</dcterms:created>
  <dcterms:modified xsi:type="dcterms:W3CDTF">2017-11-27T15:29:54Z</dcterms:modified>
</cp:coreProperties>
</file>