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4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Friday, April 21, 17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Friday, April 21, 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Friday, April 21, 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Friday, April 21, 17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Friday, April 21, 17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Friday, April 21, 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Friday, April 21, 17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Friday, April 21, 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Friday, April 21, 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Friday, April 21, 17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Friday, April 21, 17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Friday, April 21, 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800" dirty="0" smtClean="0"/>
              <a:t>Paper </a:t>
            </a:r>
            <a:r>
              <a:rPr lang="en-US" sz="9600" dirty="0" smtClean="0"/>
              <a:t>Mache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Art 1 Big Head Project</a:t>
            </a:r>
          </a:p>
        </p:txBody>
      </p:sp>
    </p:spTree>
    <p:extLst>
      <p:ext uri="{BB962C8B-B14F-4D97-AF65-F5344CB8AC3E}">
        <p14:creationId xmlns:p14="http://schemas.microsoft.com/office/powerpoint/2010/main" val="254326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3378" y="1584678"/>
            <a:ext cx="3821289" cy="4652433"/>
          </a:xfrm>
        </p:spPr>
        <p:txBody>
          <a:bodyPr anchor="t">
            <a:normAutofit/>
          </a:bodyPr>
          <a:lstStyle/>
          <a:p>
            <a:pPr marL="18288" indent="0">
              <a:buNone/>
            </a:pPr>
            <a:r>
              <a:rPr lang="en-US" sz="3200" dirty="0" smtClean="0"/>
              <a:t>Start paper </a:t>
            </a:r>
            <a:r>
              <a:rPr lang="en-US" sz="3200" dirty="0" err="1" smtClean="0"/>
              <a:t>mache</a:t>
            </a:r>
            <a:r>
              <a:rPr lang="en-US" sz="3200" dirty="0" smtClean="0"/>
              <a:t>: </a:t>
            </a:r>
          </a:p>
          <a:p>
            <a:pPr marL="18288" indent="0">
              <a:buNone/>
            </a:pPr>
            <a:r>
              <a:rPr lang="en-US" sz="3200" dirty="0" smtClean="0"/>
              <a:t>Demonstration will be given when the times comes</a:t>
            </a:r>
            <a:r>
              <a:rPr lang="is-IS" sz="3200" dirty="0" smtClean="0"/>
              <a:t>…</a:t>
            </a:r>
            <a:endParaRPr lang="en-US" sz="3200" dirty="0"/>
          </a:p>
        </p:txBody>
      </p:sp>
      <p:pic>
        <p:nvPicPr>
          <p:cNvPr id="4" name="Picture 3" descr="Screen Shot 2017-04-17 at 12.29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866" y="0"/>
            <a:ext cx="495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413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5045" y="101601"/>
            <a:ext cx="8669866" cy="1394178"/>
          </a:xfrm>
        </p:spPr>
        <p:txBody>
          <a:bodyPr anchor="t">
            <a:normAutofit/>
          </a:bodyPr>
          <a:lstStyle/>
          <a:p>
            <a:pPr marL="18288" indent="0">
              <a:buNone/>
            </a:pPr>
            <a:r>
              <a:rPr lang="en-US" sz="2800" dirty="0" smtClean="0"/>
              <a:t>Notice how smooth the paper </a:t>
            </a:r>
            <a:r>
              <a:rPr lang="en-US" sz="2800" dirty="0" err="1" smtClean="0"/>
              <a:t>mache</a:t>
            </a:r>
            <a:r>
              <a:rPr lang="en-US" sz="2800" dirty="0" smtClean="0"/>
              <a:t> is applied. This is very important! Time and care needs to be taken when doing this step!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4-17 at 12.59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311" y="1930400"/>
            <a:ext cx="4165600" cy="4546600"/>
          </a:xfrm>
          <a:prstGeom prst="rect">
            <a:avLst/>
          </a:prstGeom>
        </p:spPr>
      </p:pic>
      <p:pic>
        <p:nvPicPr>
          <p:cNvPr id="5" name="Picture 4" descr="Screen Shot 2017-04-17 at 12.29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5778"/>
            <a:ext cx="4607393" cy="536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174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8778"/>
            <a:ext cx="9031111" cy="1397000"/>
          </a:xfrm>
        </p:spPr>
        <p:txBody>
          <a:bodyPr anchor="t">
            <a:normAutofit/>
          </a:bodyPr>
          <a:lstStyle/>
          <a:p>
            <a:pPr marL="18288" indent="0">
              <a:buNone/>
            </a:pPr>
            <a:r>
              <a:rPr lang="en-US" sz="2400" dirty="0" smtClean="0"/>
              <a:t>Once paper </a:t>
            </a:r>
            <a:r>
              <a:rPr lang="en-US" sz="2400" dirty="0" err="1" smtClean="0"/>
              <a:t>mache</a:t>
            </a:r>
            <a:r>
              <a:rPr lang="en-US" sz="2400" dirty="0" smtClean="0"/>
              <a:t> is done and dry, time to put on the white primer. This preps the surface to paint otherwise paint won’t cover as well</a:t>
            </a:r>
            <a:endParaRPr lang="en-US" sz="2400" dirty="0"/>
          </a:p>
        </p:txBody>
      </p:sp>
      <p:pic>
        <p:nvPicPr>
          <p:cNvPr id="4" name="Picture 3" descr="Screen Shot 2017-04-17 at 12.33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289210"/>
            <a:ext cx="4230511" cy="5455900"/>
          </a:xfrm>
          <a:prstGeom prst="rect">
            <a:avLst/>
          </a:prstGeom>
        </p:spPr>
      </p:pic>
      <p:pic>
        <p:nvPicPr>
          <p:cNvPr id="6" name="Picture 5" descr="Screen Shot 2017-04-17 at 1.21.2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289210"/>
            <a:ext cx="4167010" cy="544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745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1112" y="169333"/>
            <a:ext cx="9002888" cy="1078088"/>
          </a:xfrm>
        </p:spPr>
        <p:txBody>
          <a:bodyPr anchor="t">
            <a:noAutofit/>
          </a:bodyPr>
          <a:lstStyle/>
          <a:p>
            <a:pPr marL="18288" indent="0">
              <a:buNone/>
            </a:pPr>
            <a:r>
              <a:rPr lang="en-US" sz="2400" dirty="0" smtClean="0"/>
              <a:t>Time for paint:</a:t>
            </a:r>
          </a:p>
          <a:p>
            <a:pPr marL="18288" indent="0">
              <a:buNone/>
            </a:pPr>
            <a:r>
              <a:rPr lang="en-US" sz="2400" dirty="0" smtClean="0"/>
              <a:t>You can choose to do a realistic color scheme or choose to do a monochromatic color scheme</a:t>
            </a:r>
            <a:endParaRPr lang="en-US" sz="2400" dirty="0"/>
          </a:p>
        </p:txBody>
      </p:sp>
      <p:pic>
        <p:nvPicPr>
          <p:cNvPr id="4" name="Picture 3" descr="Screen Shot 2017-04-17 at 12.34.1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1" r="6675"/>
          <a:stretch/>
        </p:blipFill>
        <p:spPr>
          <a:xfrm>
            <a:off x="3767666" y="1930400"/>
            <a:ext cx="5376334" cy="4927600"/>
          </a:xfrm>
          <a:prstGeom prst="rect">
            <a:avLst/>
          </a:prstGeom>
        </p:spPr>
      </p:pic>
      <p:pic>
        <p:nvPicPr>
          <p:cNvPr id="5" name="Picture 4" descr="Screen Shot 2017-04-17 at 1.22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12" y="1619955"/>
            <a:ext cx="4076700" cy="486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948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4-17 at 1.01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22" y="1303710"/>
            <a:ext cx="4586111" cy="5554290"/>
          </a:xfrm>
          <a:prstGeom prst="rect">
            <a:avLst/>
          </a:prstGeom>
        </p:spPr>
      </p:pic>
      <p:pic>
        <p:nvPicPr>
          <p:cNvPr id="7" name="Picture 6" descr="Screen Shot 2017-04-17 at 1.34.0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08"/>
          <a:stretch/>
        </p:blipFill>
        <p:spPr>
          <a:xfrm>
            <a:off x="440266" y="2009875"/>
            <a:ext cx="2748845" cy="46914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0266" y="310444"/>
            <a:ext cx="83932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You’ll have the option to seal your project with either </a:t>
            </a:r>
            <a:r>
              <a:rPr lang="en-US" sz="2800" dirty="0" err="1" smtClean="0"/>
              <a:t>modge</a:t>
            </a:r>
            <a:r>
              <a:rPr lang="en-US" sz="2800" dirty="0" smtClean="0"/>
              <a:t> </a:t>
            </a:r>
            <a:r>
              <a:rPr lang="en-US" sz="2800" dirty="0" err="1" smtClean="0"/>
              <a:t>podge</a:t>
            </a:r>
            <a:r>
              <a:rPr lang="en-US" sz="2800" dirty="0" smtClean="0"/>
              <a:t> or clear spray paint to give it a glossy sheen.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64729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9889" y="939801"/>
            <a:ext cx="8720667" cy="4958643"/>
          </a:xfrm>
        </p:spPr>
        <p:txBody>
          <a:bodyPr anchor="t">
            <a:normAutofit lnSpcReduction="10000"/>
          </a:bodyPr>
          <a:lstStyle/>
          <a:p>
            <a:pPr marL="18288" indent="0">
              <a:buNone/>
            </a:pPr>
            <a:r>
              <a:rPr lang="en-US" sz="3200" dirty="0" smtClean="0"/>
              <a:t>We’re hoping to have these done by Arts Night: May 25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. Visitors will freak out when they see these crazy big, awesome looking human heads! </a:t>
            </a:r>
          </a:p>
          <a:p>
            <a:pPr marL="18288" indent="0">
              <a:buNone/>
            </a:pPr>
            <a:endParaRPr lang="en-US" sz="3200" dirty="0" smtClean="0"/>
          </a:p>
          <a:p>
            <a:pPr marL="18288" indent="0">
              <a:buNone/>
            </a:pPr>
            <a:r>
              <a:rPr lang="en-US" sz="3200" dirty="0" smtClean="0"/>
              <a:t>Please refer to the informational sheet given to you (and should be stapled into sketchbook) about timeline, due date, etc. </a:t>
            </a:r>
          </a:p>
          <a:p>
            <a:pPr marL="18288" indent="0">
              <a:buNone/>
            </a:pPr>
            <a:endParaRPr lang="en-US" sz="3200" dirty="0"/>
          </a:p>
          <a:p>
            <a:pPr marL="18288" indent="0" algn="ctr">
              <a:buNone/>
            </a:pPr>
            <a:r>
              <a:rPr lang="en-US" sz="3200" dirty="0" smtClean="0"/>
              <a:t>**This project will be worth 150 points**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6710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4555" y="1114779"/>
            <a:ext cx="8480777" cy="965199"/>
          </a:xfrm>
        </p:spPr>
        <p:txBody>
          <a:bodyPr anchor="t">
            <a:normAutofit/>
          </a:bodyPr>
          <a:lstStyle/>
          <a:p>
            <a:pPr marL="18288" indent="0">
              <a:buNone/>
            </a:pPr>
            <a:r>
              <a:rPr lang="en-US" sz="2400" dirty="0" smtClean="0"/>
              <a:t>You will create, either by yourself or with a partner, an oversized head made out of cardboard and various materials. 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228601"/>
            <a:ext cx="7543800" cy="914400"/>
          </a:xfrm>
        </p:spPr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pic>
        <p:nvPicPr>
          <p:cNvPr id="4" name="Picture 3" descr="Screen Shot 2017-04-17 at 12.35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611" y="1981200"/>
            <a:ext cx="51435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83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1017" y="1312333"/>
            <a:ext cx="4762699" cy="5319889"/>
          </a:xfrm>
        </p:spPr>
        <p:txBody>
          <a:bodyPr anchor="t">
            <a:normAutofit/>
          </a:bodyPr>
          <a:lstStyle/>
          <a:p>
            <a:r>
              <a:rPr lang="en-US" sz="2400" dirty="0" smtClean="0"/>
              <a:t>You are given the opportunity to create the head of anyone you’d like</a:t>
            </a:r>
            <a:r>
              <a:rPr lang="is-IS" sz="2400" dirty="0" smtClean="0"/>
              <a:t>…but there are some requirements: </a:t>
            </a:r>
          </a:p>
          <a:p>
            <a:pPr lvl="1"/>
            <a:r>
              <a:rPr lang="is-IS" sz="2000" dirty="0"/>
              <a:t>L</a:t>
            </a:r>
            <a:r>
              <a:rPr lang="is-IS" sz="2000" dirty="0" smtClean="0"/>
              <a:t>arge enough to put your head inside of: around the size of 20”x 20”</a:t>
            </a:r>
          </a:p>
          <a:p>
            <a:pPr lvl="1"/>
            <a:r>
              <a:rPr lang="is-IS" sz="2000" dirty="0" smtClean="0"/>
              <a:t>Should be realistic-looking.(eye sockets, cheek bones, etc.) We’re not creating masks, we’re creating 3D heads</a:t>
            </a:r>
          </a:p>
          <a:p>
            <a:pPr lvl="1"/>
            <a:r>
              <a:rPr lang="is-IS" sz="2000" dirty="0" smtClean="0"/>
              <a:t>A human head (no animals!)</a:t>
            </a:r>
          </a:p>
          <a:p>
            <a:pPr lvl="2"/>
            <a:r>
              <a:rPr lang="is-IS" sz="1800" dirty="0" smtClean="0"/>
              <a:t>Athlete, Artist, Celebrity (someone recognizable with obvious features)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228601"/>
            <a:ext cx="7543800" cy="914400"/>
          </a:xfrm>
        </p:spPr>
        <p:txBody>
          <a:bodyPr/>
          <a:lstStyle/>
          <a:p>
            <a:r>
              <a:rPr lang="en-US" dirty="0" smtClean="0"/>
              <a:t>Who? What?</a:t>
            </a:r>
            <a:endParaRPr lang="en-US" dirty="0"/>
          </a:p>
        </p:txBody>
      </p:sp>
      <p:pic>
        <p:nvPicPr>
          <p:cNvPr id="4" name="Picture 3" descr="Screen Shot 2017-04-17 at 12.29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716" y="1504248"/>
            <a:ext cx="4013283" cy="467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42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349023"/>
            <a:ext cx="9144000" cy="5127977"/>
          </a:xfrm>
        </p:spPr>
        <p:txBody>
          <a:bodyPr anchor="t">
            <a:noAutofit/>
          </a:bodyPr>
          <a:lstStyle/>
          <a:p>
            <a:r>
              <a:rPr lang="en-US" sz="2800" dirty="0" smtClean="0"/>
              <a:t>This is a new project that is 3D and a new material.</a:t>
            </a:r>
          </a:p>
          <a:p>
            <a:r>
              <a:rPr lang="en-US" sz="2800" dirty="0" smtClean="0"/>
              <a:t>You need to have an open mind: experiment with the notion that your first idea will probably not be successful. Structure is your #1 priority</a:t>
            </a:r>
            <a:r>
              <a:rPr lang="is-IS" sz="2800" dirty="0" smtClean="0"/>
              <a:t>…</a:t>
            </a:r>
            <a:endParaRPr lang="en-US" sz="2800" dirty="0" smtClean="0"/>
          </a:p>
          <a:p>
            <a:r>
              <a:rPr lang="en-US" sz="2800" dirty="0" smtClean="0"/>
              <a:t>Use your peers as a resource! You are all going to be struggling and finding ways to be successful. So share those ideas and observations!</a:t>
            </a:r>
          </a:p>
          <a:p>
            <a:r>
              <a:rPr lang="en-US" sz="2800" dirty="0" smtClean="0"/>
              <a:t>Google search, </a:t>
            </a:r>
            <a:r>
              <a:rPr lang="en-US" sz="2800" dirty="0" err="1" smtClean="0"/>
              <a:t>Youtube</a:t>
            </a:r>
            <a:r>
              <a:rPr lang="en-US" sz="2800" dirty="0" smtClean="0"/>
              <a:t>, </a:t>
            </a:r>
            <a:r>
              <a:rPr lang="en-US" sz="2800" dirty="0" err="1" smtClean="0"/>
              <a:t>Pinterest</a:t>
            </a:r>
            <a:r>
              <a:rPr lang="en-US" sz="2800" dirty="0" smtClean="0"/>
              <a:t>, etc. to figure out how to manipulate cardboard into what you’re planning. Your teacher is here for support but you are in charge of exploration. 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228601"/>
            <a:ext cx="7543800" cy="914400"/>
          </a:xfrm>
        </p:spPr>
        <p:txBody>
          <a:bodyPr/>
          <a:lstStyle/>
          <a:p>
            <a:r>
              <a:rPr lang="en-US" dirty="0" smtClean="0"/>
              <a:t>Experimentation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507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9061" y="1143001"/>
            <a:ext cx="8378049" cy="1171222"/>
          </a:xfrm>
        </p:spPr>
        <p:txBody>
          <a:bodyPr anchor="t">
            <a:noAutofit/>
          </a:bodyPr>
          <a:lstStyle/>
          <a:p>
            <a:r>
              <a:rPr lang="en-US" sz="2400" dirty="0" smtClean="0"/>
              <a:t>This project is a little crazy but that’s what makes it so awesome! Check out these pictures to see how the heads can be created: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2129" y="228601"/>
            <a:ext cx="7543800" cy="914400"/>
          </a:xfrm>
        </p:spPr>
        <p:txBody>
          <a:bodyPr/>
          <a:lstStyle/>
          <a:p>
            <a:r>
              <a:rPr lang="en-US" dirty="0" smtClean="0"/>
              <a:t>Crazy? YES!</a:t>
            </a:r>
            <a:endParaRPr lang="en-US" dirty="0"/>
          </a:p>
        </p:txBody>
      </p:sp>
      <p:pic>
        <p:nvPicPr>
          <p:cNvPr id="6" name="Picture 5" descr="Screen Shot 2017-04-17 at 12.59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22" y="2273300"/>
            <a:ext cx="5740400" cy="4584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24222" y="3346607"/>
            <a:ext cx="280811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Plan: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Pick a person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Sketch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Break down face into sections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772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05777" y="1890889"/>
            <a:ext cx="3429001" cy="2833511"/>
          </a:xfrm>
        </p:spPr>
        <p:txBody>
          <a:bodyPr anchor="t">
            <a:normAutofit/>
          </a:bodyPr>
          <a:lstStyle/>
          <a:p>
            <a:pPr marL="18288" indent="0">
              <a:buNone/>
            </a:pPr>
            <a:r>
              <a:rPr lang="en-US" sz="2800" dirty="0" smtClean="0"/>
              <a:t>Create a base:</a:t>
            </a:r>
          </a:p>
          <a:p>
            <a:pPr marL="18288" indent="0">
              <a:buNone/>
            </a:pPr>
            <a:r>
              <a:rPr lang="en-US" sz="2800" dirty="0" smtClean="0"/>
              <a:t>1. Figure out how big the neck needs to be in order to hold up the head</a:t>
            </a:r>
            <a:endParaRPr lang="en-US" sz="2800" dirty="0"/>
          </a:p>
        </p:txBody>
      </p:sp>
      <p:pic>
        <p:nvPicPr>
          <p:cNvPr id="4" name="Picture 3" descr="Screen Shot 2017-04-17 at 1.01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54" y="403577"/>
            <a:ext cx="4453467" cy="578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46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38888" y="685801"/>
            <a:ext cx="3290711" cy="3984977"/>
          </a:xfrm>
        </p:spPr>
        <p:txBody>
          <a:bodyPr anchor="t"/>
          <a:lstStyle/>
          <a:p>
            <a:pPr marL="18288" indent="0">
              <a:buNone/>
            </a:pPr>
            <a:endParaRPr lang="en-US" dirty="0"/>
          </a:p>
        </p:txBody>
      </p:sp>
      <p:pic>
        <p:nvPicPr>
          <p:cNvPr id="4" name="Picture 3" descr="Screen Shot 2017-04-17 at 1.00.1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6"/>
          <a:stretch/>
        </p:blipFill>
        <p:spPr>
          <a:xfrm>
            <a:off x="146756" y="162278"/>
            <a:ext cx="3802944" cy="4508500"/>
          </a:xfrm>
          <a:prstGeom prst="rect">
            <a:avLst/>
          </a:prstGeom>
        </p:spPr>
      </p:pic>
      <p:pic>
        <p:nvPicPr>
          <p:cNvPr id="5" name="Picture 4" descr="Screen Shot 2017-04-17 at 1.00.0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700" y="112888"/>
            <a:ext cx="5194300" cy="4864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6756" y="4793543"/>
            <a:ext cx="88984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Make basic shapes: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Create the basic shape of what you’re trying to create.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Notice how some people used plastic bags for curved shapes. 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Strong materials, the better like the cardboard with curves to create the top of the head.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9053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4-17 at 1.00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05" y="127000"/>
            <a:ext cx="3594100" cy="4749800"/>
          </a:xfrm>
          <a:prstGeom prst="rect">
            <a:avLst/>
          </a:prstGeom>
        </p:spPr>
      </p:pic>
      <p:pic>
        <p:nvPicPr>
          <p:cNvPr id="5" name="Picture 4" descr="Screen Shot 2017-04-17 at 1.00.2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128" y="127000"/>
            <a:ext cx="4483541" cy="53191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319887"/>
            <a:ext cx="83471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Continue creating the structure</a:t>
            </a:r>
          </a:p>
          <a:p>
            <a:r>
              <a:rPr lang="en-US" sz="2800" dirty="0" smtClean="0"/>
              <a:t>** Stability is so important! Notice the brace on the inside of that head!</a:t>
            </a:r>
            <a:endParaRPr lang="en-US" sz="2800" dirty="0"/>
          </a:p>
        </p:txBody>
      </p:sp>
      <p:sp>
        <p:nvSpPr>
          <p:cNvPr id="7" name="Right Arrow 6"/>
          <p:cNvSpPr/>
          <p:nvPr/>
        </p:nvSpPr>
        <p:spPr>
          <a:xfrm rot="15236613">
            <a:off x="7325290" y="4962964"/>
            <a:ext cx="2070503" cy="55033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880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7-04-17 at 12.36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9667"/>
            <a:ext cx="5714999" cy="4129896"/>
          </a:xfrm>
          <a:prstGeom prst="rect">
            <a:avLst/>
          </a:prstGeom>
        </p:spPr>
      </p:pic>
      <p:pic>
        <p:nvPicPr>
          <p:cNvPr id="7" name="Picture 6" descr="Screen Shot 2017-04-17 at 12.59.3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99" y="268112"/>
            <a:ext cx="3267450" cy="51223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8778" y="5288340"/>
            <a:ext cx="88836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Using duct tape and masking tape to hold pieces together will help</a:t>
            </a:r>
          </a:p>
          <a:p>
            <a:r>
              <a:rPr lang="en-US" sz="2400" dirty="0" smtClean="0"/>
              <a:t>Also use newspaper and plastic bags to create volume then use cardboard to create the actual shell of the head.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83789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107</TotalTime>
  <Words>562</Words>
  <Application>Microsoft Macintosh PowerPoint</Application>
  <PresentationFormat>On-screen Show (4:3)</PresentationFormat>
  <Paragraphs>43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Elemental</vt:lpstr>
      <vt:lpstr>Paper Mache</vt:lpstr>
      <vt:lpstr>Objective</vt:lpstr>
      <vt:lpstr>Who? What?</vt:lpstr>
      <vt:lpstr>Experimentation </vt:lpstr>
      <vt:lpstr>Crazy? YES!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Paper Mache</dc:title>
  <dc:creator>LHS Art</dc:creator>
  <cp:lastModifiedBy>LHS Art</cp:lastModifiedBy>
  <cp:revision>10</cp:revision>
  <dcterms:created xsi:type="dcterms:W3CDTF">2017-04-17T16:41:36Z</dcterms:created>
  <dcterms:modified xsi:type="dcterms:W3CDTF">2017-04-21T14:16:11Z</dcterms:modified>
</cp:coreProperties>
</file>