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Bobble Head Pinch Pot Creatures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Ceramics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198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 bobble head?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1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bobble head is an object that has a static body and a head that moves from side to side, front to back. </a:t>
            </a:r>
          </a:p>
          <a:p>
            <a:r>
              <a:rPr lang="en-US" sz="3600" dirty="0" smtClean="0"/>
              <a:t>Anyone have a bobble head at home? A lot of times they are athletes/action figures.</a:t>
            </a:r>
          </a:p>
          <a:p>
            <a:r>
              <a:rPr lang="en-US" sz="3600" dirty="0" smtClean="0"/>
              <a:t>We will be making a bobble head of your choice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8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Originality and Creativity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Every project this semester will be made with your own ideas. </a:t>
            </a:r>
          </a:p>
          <a:p>
            <a:r>
              <a:rPr lang="en-US" sz="2400" dirty="0"/>
              <a:t>Whenever I give examples, I expect them to not be replicated. I consider that plagiarism. Think of an idea on your own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None of the projects we make will have words on them. DO NOT write anything on your project. If it’s a sun, draw it-don’t write “sun”</a:t>
            </a:r>
          </a:p>
          <a:p>
            <a:r>
              <a:rPr lang="en-US" sz="2400" dirty="0" smtClean="0"/>
              <a:t>No minions or any other creature you can find in a movie/magazine/book/etc.</a:t>
            </a:r>
          </a:p>
          <a:p>
            <a:r>
              <a:rPr lang="en-US" sz="2400" dirty="0" smtClean="0"/>
              <a:t>No 2 projects should be alike</a:t>
            </a:r>
          </a:p>
          <a:p>
            <a:r>
              <a:rPr lang="en-US" sz="2400" dirty="0" smtClean="0"/>
              <a:t>Think outside the box</a:t>
            </a:r>
            <a:endParaRPr lang="en-US" sz="2400" dirty="0"/>
          </a:p>
          <a:p>
            <a:r>
              <a:rPr lang="en-US" sz="2400" dirty="0" smtClean="0"/>
              <a:t>Think about how is it going to be personal to YOU?</a:t>
            </a:r>
          </a:p>
        </p:txBody>
      </p:sp>
    </p:spTree>
    <p:extLst>
      <p:ext uri="{BB962C8B-B14F-4D97-AF65-F5344CB8AC3E}">
        <p14:creationId xmlns:p14="http://schemas.microsoft.com/office/powerpoint/2010/main" val="416756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82"/>
            <a:ext cx="7315200" cy="115409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Criteria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Your creature should stand 4-6 inches tall</a:t>
            </a:r>
          </a:p>
          <a:p>
            <a:r>
              <a:rPr lang="en-US" sz="2600" dirty="0" smtClean="0"/>
              <a:t>Your creature should stand no larger than 5 inches wide</a:t>
            </a:r>
          </a:p>
          <a:p>
            <a:r>
              <a:rPr lang="en-US" sz="2600" dirty="0" smtClean="0"/>
              <a:t>All aspects of your bobble head should be hollow</a:t>
            </a:r>
          </a:p>
          <a:p>
            <a:r>
              <a:rPr lang="en-US" sz="2600" dirty="0" smtClean="0"/>
              <a:t>No air trapped</a:t>
            </a:r>
          </a:p>
          <a:p>
            <a:r>
              <a:rPr lang="en-US" sz="2600" dirty="0" smtClean="0"/>
              <a:t>Nothing thicker than ¼ inch</a:t>
            </a:r>
          </a:p>
          <a:p>
            <a:r>
              <a:rPr lang="en-US" sz="2600" dirty="0" smtClean="0"/>
              <a:t>It should sit flat with a base big enough to support itself</a:t>
            </a:r>
          </a:p>
          <a:p>
            <a:r>
              <a:rPr lang="en-US" sz="2600" dirty="0" smtClean="0"/>
              <a:t>It should function as a bobble head (make sure the top of the base is pointed where the head sits)</a:t>
            </a:r>
          </a:p>
          <a:p>
            <a:r>
              <a:rPr lang="en-US" sz="2600" dirty="0" smtClean="0"/>
              <a:t>Details: both added and carved.</a:t>
            </a:r>
          </a:p>
          <a:p>
            <a:r>
              <a:rPr lang="en-US" sz="2600" dirty="0" smtClean="0"/>
              <a:t>Just drawing on details is not acceptable. We’re working with a 3D material! You must add or take away</a:t>
            </a:r>
          </a:p>
          <a:p>
            <a:r>
              <a:rPr lang="en-US" sz="2600" dirty="0" smtClean="0"/>
              <a:t>It’s a 3D object so the “back” should be interesting too!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6525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EXAMPLE</a:t>
            </a:r>
            <a:endParaRPr lang="en-US" sz="4800" dirty="0"/>
          </a:p>
        </p:txBody>
      </p:sp>
      <p:pic>
        <p:nvPicPr>
          <p:cNvPr id="1026" name="Picture 2" descr="C:\Users\mrobins2.ABSS\Downloads\Pottery 3\duck bobble head pinch po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0" r="11919" b="22827"/>
          <a:stretch/>
        </p:blipFill>
        <p:spPr bwMode="auto">
          <a:xfrm>
            <a:off x="152400" y="1600200"/>
            <a:ext cx="453043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ay bobble head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5809" r="5138" b="16206"/>
          <a:stretch/>
        </p:blipFill>
        <p:spPr bwMode="auto">
          <a:xfrm>
            <a:off x="4876800" y="2152886"/>
            <a:ext cx="3927764" cy="446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37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84929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Steps</a:t>
            </a:r>
            <a:r>
              <a:rPr lang="is-IS" sz="4800" dirty="0" smtClean="0"/>
              <a:t>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799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 will be given step by step instructions</a:t>
            </a:r>
          </a:p>
          <a:p>
            <a:r>
              <a:rPr lang="en-US" sz="3200" dirty="0" smtClean="0"/>
              <a:t>These instructions should be stapled in the notes section of your sketchbook to refer to </a:t>
            </a:r>
          </a:p>
          <a:p>
            <a:r>
              <a:rPr lang="en-US" sz="3200" dirty="0" smtClean="0"/>
              <a:t>Please go through </a:t>
            </a:r>
            <a:r>
              <a:rPr lang="en-US" sz="3200" dirty="0" smtClean="0"/>
              <a:t>each step IN ORDER to ensure you don’t skip an important step</a:t>
            </a:r>
          </a:p>
          <a:p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“What do I do next???” please check the instructions before asking this question</a:t>
            </a:r>
            <a:r>
              <a:rPr lang="is-IS" sz="3200" dirty="0" smtClean="0"/>
              <a:t>…you shouldn’t be confused or wondering what’s next if you pay attention.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832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315200" cy="1001697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DRAW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10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first thing you will ALWAYS do before getting clay to wedge is SKETCH</a:t>
            </a:r>
          </a:p>
          <a:p>
            <a:r>
              <a:rPr lang="en-US" sz="3600" dirty="0" smtClean="0"/>
              <a:t>Sketch your project in the “sketches” section of your sketchbook (3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section)</a:t>
            </a:r>
          </a:p>
          <a:p>
            <a:r>
              <a:rPr lang="en-US" sz="3600" dirty="0" smtClean="0"/>
              <a:t>Multiple options</a:t>
            </a:r>
          </a:p>
          <a:p>
            <a:r>
              <a:rPr lang="en-US" sz="3600" dirty="0" smtClean="0"/>
              <a:t>Different angles- top view, side view, front view</a:t>
            </a:r>
          </a:p>
          <a:p>
            <a:r>
              <a:rPr lang="en-US" sz="3600" dirty="0" smtClean="0"/>
              <a:t>Show dimensions (height, width)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828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Questions??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620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Bobble heads must be completed and </a:t>
            </a:r>
            <a:r>
              <a:rPr lang="en-US" sz="5400" dirty="0" smtClean="0"/>
              <a:t>draped </a:t>
            </a:r>
            <a:r>
              <a:rPr lang="en-US" sz="5400" dirty="0" smtClean="0"/>
              <a:t>on:</a:t>
            </a:r>
          </a:p>
          <a:p>
            <a:r>
              <a:rPr lang="en-US" sz="5400" dirty="0" smtClean="0"/>
              <a:t> </a:t>
            </a:r>
          </a:p>
          <a:p>
            <a:r>
              <a:rPr lang="en-US" sz="5400" dirty="0" smtClean="0"/>
              <a:t>A days: Wednesday Feb 22</a:t>
            </a:r>
          </a:p>
          <a:p>
            <a:r>
              <a:rPr lang="en-US" sz="5400" dirty="0" smtClean="0"/>
              <a:t>B days: Friday Feb 17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91291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106</TotalTime>
  <Words>442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Bobble Head Pinch Pot Creatures</vt:lpstr>
      <vt:lpstr>A bobble head?</vt:lpstr>
      <vt:lpstr>Originality and Creativity</vt:lpstr>
      <vt:lpstr>Criteria</vt:lpstr>
      <vt:lpstr>EXAMPLE</vt:lpstr>
      <vt:lpstr>Steps…</vt:lpstr>
      <vt:lpstr>DRAW</vt:lpstr>
      <vt:lpstr>Questions??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Bobble Head Pinch Pot Creatures</dc:title>
  <dc:creator>Marin Robinson</dc:creator>
  <cp:lastModifiedBy>LHS Art</cp:lastModifiedBy>
  <cp:revision>8</cp:revision>
  <dcterms:created xsi:type="dcterms:W3CDTF">2006-08-16T00:00:00Z</dcterms:created>
  <dcterms:modified xsi:type="dcterms:W3CDTF">2017-02-01T16:02:26Z</dcterms:modified>
</cp:coreProperties>
</file>