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7" r:id="rId8"/>
    <p:sldId id="260" r:id="rId9"/>
    <p:sldId id="262" r:id="rId10"/>
    <p:sldId id="265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38"/>
  </p:normalViewPr>
  <p:slideViewPr>
    <p:cSldViewPr>
      <p:cViewPr varScale="1">
        <p:scale>
          <a:sx n="57" d="100"/>
          <a:sy n="57" d="100"/>
        </p:scale>
        <p:origin x="10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778289-04FC-4197-9B62-A13C1849C7DB}" type="datetimeFigureOut">
              <a:rPr lang="en-US" smtClean="0"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E31407-2DD6-4519-BD91-3B93E83CC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 smtClean="0"/>
              <a:t>Coil Vessels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Ceramics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567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these styles?</a:t>
            </a:r>
            <a:endParaRPr lang="en-US" dirty="0"/>
          </a:p>
        </p:txBody>
      </p:sp>
      <p:pic>
        <p:nvPicPr>
          <p:cNvPr id="4098" name="Picture 2" descr="Coil pot Ceramic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5" t="26467" r="545" b="12927"/>
          <a:stretch/>
        </p:blipFill>
        <p:spPr bwMode="auto">
          <a:xfrm>
            <a:off x="76200" y="1918855"/>
            <a:ext cx="4953000" cy="450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oil 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3972548" cy="528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9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0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Make sure the shape will be able to stand on it’s own</a:t>
            </a:r>
          </a:p>
          <a:p>
            <a:r>
              <a:rPr lang="en-US" sz="3200" dirty="0" smtClean="0"/>
              <a:t>What is the purpose of your vessel? If it’s to hold water, make sure there aren’t any holes in your piece.</a:t>
            </a:r>
          </a:p>
          <a:p>
            <a:r>
              <a:rPr lang="en-US" sz="3200" dirty="0" smtClean="0"/>
              <a:t>What will the opening look like?</a:t>
            </a:r>
          </a:p>
          <a:p>
            <a:r>
              <a:rPr lang="en-US" sz="3200" dirty="0" smtClean="0"/>
              <a:t>What style will your coil vessel be? Organic? Geometric? Clean lines or free-flowing lines?</a:t>
            </a:r>
          </a:p>
        </p:txBody>
      </p:sp>
    </p:spTree>
    <p:extLst>
      <p:ext uri="{BB962C8B-B14F-4D97-AF65-F5344CB8AC3E}">
        <p14:creationId xmlns:p14="http://schemas.microsoft.com/office/powerpoint/2010/main" val="242895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Your coil vessel should be created and ready to start drying by the end of class on:</a:t>
            </a:r>
          </a:p>
          <a:p>
            <a:pPr lvl="1"/>
            <a:r>
              <a:rPr lang="en-US" sz="4000" dirty="0" smtClean="0"/>
              <a:t>A days: </a:t>
            </a:r>
            <a:r>
              <a:rPr lang="en-US" sz="4000" dirty="0" smtClean="0"/>
              <a:t>October 4 (5 </a:t>
            </a:r>
            <a:r>
              <a:rPr lang="en-US" sz="4000" dirty="0" smtClean="0"/>
              <a:t>days)</a:t>
            </a:r>
          </a:p>
          <a:p>
            <a:pPr lvl="1"/>
            <a:r>
              <a:rPr lang="en-US" sz="4000" dirty="0" smtClean="0"/>
              <a:t>B days: </a:t>
            </a:r>
            <a:r>
              <a:rPr lang="en-US" sz="4000" dirty="0" smtClean="0"/>
              <a:t>October 5 (5 </a:t>
            </a:r>
            <a:r>
              <a:rPr lang="en-US" sz="4000" dirty="0" smtClean="0"/>
              <a:t>days)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9997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Next, a demonstration on how to make your coil vessel</a:t>
            </a:r>
            <a:endParaRPr lang="en-US" sz="2800" dirty="0"/>
          </a:p>
        </p:txBody>
      </p:sp>
      <p:pic>
        <p:nvPicPr>
          <p:cNvPr id="3074" name="Picture 2" descr="coil 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29432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78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What is a Vessel?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vessel is a container-an object to hold something</a:t>
            </a:r>
          </a:p>
          <a:p>
            <a:r>
              <a:rPr lang="en-US" sz="4800" dirty="0" smtClean="0"/>
              <a:t>What can a vessel hold?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410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forming method using rope-like coils of clay assembled in successive layers to build up walls of a vessel</a:t>
            </a:r>
          </a:p>
          <a:p>
            <a:r>
              <a:rPr lang="en-US" sz="4800" dirty="0" smtClean="0"/>
              <a:t>What shapes can a coil have?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229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Coil vessel must be at least 10 inches tall, no taller than 12 inches</a:t>
            </a:r>
          </a:p>
          <a:p>
            <a:r>
              <a:rPr lang="en-US" sz="3200" dirty="0" smtClean="0"/>
              <a:t>It is recommended that the form of your vessel is not a cylinder-straight vertical walls</a:t>
            </a:r>
          </a:p>
          <a:p>
            <a:r>
              <a:rPr lang="en-US" sz="3200" dirty="0" smtClean="0"/>
              <a:t>The base of your vessel should be 4-6 inches in diameter. This is to ensure your vessel doesn’t topple over because the base wasn’t wide enough to hold it’s own size</a:t>
            </a:r>
          </a:p>
        </p:txBody>
      </p:sp>
    </p:spTree>
    <p:extLst>
      <p:ext uri="{BB962C8B-B14F-4D97-AF65-F5344CB8AC3E}">
        <p14:creationId xmlns:p14="http://schemas.microsoft.com/office/powerpoint/2010/main" val="117057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 of a Coil Vessel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Coils cannot create sharp angles so your base cannot be a sharp square or triangle. </a:t>
            </a:r>
          </a:p>
          <a:p>
            <a:r>
              <a:rPr lang="en-US" sz="3600" dirty="0" smtClean="0"/>
              <a:t>However, the shape of your base CAN be a different shape besides a circle or oval!! Creating a unique coil vessel can be made by creating a different shape base!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985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If you want your vessel to hold water, you need to smooth the inside of your vessel. However, all coil vessels will show the shapes of the coils on the outside.</a:t>
            </a:r>
          </a:p>
          <a:p>
            <a:r>
              <a:rPr lang="en-US" sz="3600" dirty="0" smtClean="0"/>
              <a:t>It’s recommended to smooth coils on the inside when possible to ensure stability</a:t>
            </a:r>
          </a:p>
          <a:p>
            <a:r>
              <a:rPr lang="en-US" sz="3600" dirty="0" smtClean="0"/>
              <a:t>Please do not add letters/words (ever) to your projects.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100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Coil vessels are enjoyable to look at simply for the form and the shape of the coils. Please do not add hand built objects </a:t>
            </a:r>
            <a:r>
              <a:rPr lang="en-US" sz="3500" dirty="0" smtClean="0"/>
              <a:t>on top of </a:t>
            </a:r>
            <a:r>
              <a:rPr lang="en-US" sz="3500" dirty="0"/>
              <a:t>the coil vessel</a:t>
            </a:r>
          </a:p>
          <a:p>
            <a:r>
              <a:rPr lang="en-US" sz="3500" dirty="0"/>
              <a:t>The interesting part of your coil vessel should be purely the shape and style of the coils</a:t>
            </a:r>
            <a:r>
              <a:rPr lang="en-US" sz="3500" dirty="0" smtClean="0"/>
              <a:t>.</a:t>
            </a:r>
          </a:p>
          <a:p>
            <a:r>
              <a:rPr lang="en-US" sz="3500" dirty="0"/>
              <a:t>The coils themselves should not be thicker than ¼  inch otherwise they’re too thick and could explode. The thicker the coils, the heavier your </a:t>
            </a:r>
            <a:r>
              <a:rPr lang="en-US" sz="3500" dirty="0" smtClean="0"/>
              <a:t>vessel, the longer it takes the vessel to dry which means it may not make the bisque kiln on time. (resulting in lower grade)</a:t>
            </a: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0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Thoughts on the shapes?</a:t>
            </a:r>
            <a:endParaRPr lang="en-US" dirty="0"/>
          </a:p>
        </p:txBody>
      </p:sp>
      <p:pic>
        <p:nvPicPr>
          <p:cNvPr id="1026" name="Picture 2" descr="Coil built va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9" t="1871" r="12371" b="6131"/>
          <a:stretch/>
        </p:blipFill>
        <p:spPr bwMode="auto">
          <a:xfrm>
            <a:off x="152400" y="914400"/>
            <a:ext cx="3255818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il 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80655"/>
            <a:ext cx="3635417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75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these forms?</a:t>
            </a:r>
            <a:endParaRPr lang="en-US" dirty="0"/>
          </a:p>
        </p:txBody>
      </p:sp>
      <p:pic>
        <p:nvPicPr>
          <p:cNvPr id="2050" name="Picture 2" descr="Coil Po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7"/>
          <a:stretch/>
        </p:blipFill>
        <p:spPr bwMode="auto">
          <a:xfrm>
            <a:off x="228600" y="1149927"/>
            <a:ext cx="3655694" cy="555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il P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09438"/>
            <a:ext cx="3886200" cy="49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456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42</TotalTime>
  <Words>474</Words>
  <Application>Microsoft Macintosh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Bodoni MT Condensed</vt:lpstr>
      <vt:lpstr>Courier New</vt:lpstr>
      <vt:lpstr>Franklin Gothic Book</vt:lpstr>
      <vt:lpstr>Wingdings</vt:lpstr>
      <vt:lpstr>Decatur</vt:lpstr>
      <vt:lpstr>Coil Vessels</vt:lpstr>
      <vt:lpstr>What is a Vessel?</vt:lpstr>
      <vt:lpstr>What is a Coil?</vt:lpstr>
      <vt:lpstr>Project Requirements</vt:lpstr>
      <vt:lpstr>Shapes of a Coil Vessel</vt:lpstr>
      <vt:lpstr>Requirements Cont.</vt:lpstr>
      <vt:lpstr>Keep in mind…</vt:lpstr>
      <vt:lpstr>Thoughts on the shapes?</vt:lpstr>
      <vt:lpstr>Thoughts on these forms?</vt:lpstr>
      <vt:lpstr>Thoughts on these styles?</vt:lpstr>
      <vt:lpstr>Things to consider…</vt:lpstr>
      <vt:lpstr>Due Date</vt:lpstr>
      <vt:lpstr>Questions?</vt:lpstr>
    </vt:vector>
  </TitlesOfParts>
  <Company>ABSS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Coil Vessels</dc:title>
  <dc:creator>Marin Robinson</dc:creator>
  <cp:lastModifiedBy>Microsoft Office User</cp:lastModifiedBy>
  <cp:revision>10</cp:revision>
  <dcterms:created xsi:type="dcterms:W3CDTF">2014-02-07T15:10:57Z</dcterms:created>
  <dcterms:modified xsi:type="dcterms:W3CDTF">2017-09-20T16:22:57Z</dcterms:modified>
</cp:coreProperties>
</file>