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59" r:id="rId5"/>
    <p:sldId id="260" r:id="rId6"/>
    <p:sldId id="261" r:id="rId7"/>
    <p:sldId id="262" r:id="rId8"/>
    <p:sldId id="263" r:id="rId9"/>
    <p:sldId id="264" r:id="rId10"/>
    <p:sldId id="268" r:id="rId11"/>
    <p:sldId id="270"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60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10/25/16</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10/25/16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9B77514-FF5F-455C-AAE0-50DFC75518E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B77514-FF5F-455C-AAE0-50DFC75518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B29A89B-B1A5-426F-94F5-C739A61701D9}" type="datetimeFigureOut">
              <a:rPr lang="en-US" smtClean="0"/>
              <a:t>10/25/16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B77514-FF5F-455C-AAE0-50DFC75518E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B29A89B-B1A5-426F-94F5-C739A61701D9}" type="datetimeFigureOut">
              <a:rPr lang="en-US" smtClean="0"/>
              <a:t>10/25/16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9B77514-FF5F-455C-AAE0-50DFC75518E3}"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latin typeface="Chalkduster"/>
                <a:cs typeface="Chalkduster"/>
              </a:rPr>
              <a:t>Face Mugs</a:t>
            </a:r>
            <a:endParaRPr lang="en-US" sz="9600" dirty="0">
              <a:latin typeface="Chalkduster"/>
              <a:cs typeface="Chalkduster"/>
            </a:endParaRPr>
          </a:p>
        </p:txBody>
      </p:sp>
      <p:sp>
        <p:nvSpPr>
          <p:cNvPr id="3" name="Subtitle 2"/>
          <p:cNvSpPr>
            <a:spLocks noGrp="1"/>
          </p:cNvSpPr>
          <p:nvPr>
            <p:ph type="subTitle" idx="1"/>
          </p:nvPr>
        </p:nvSpPr>
        <p:spPr/>
        <p:txBody>
          <a:bodyPr>
            <a:normAutofit/>
          </a:bodyPr>
          <a:lstStyle/>
          <a:p>
            <a:r>
              <a:rPr lang="en-US" sz="4800" dirty="0" smtClean="0"/>
              <a:t>Ceramics 1</a:t>
            </a:r>
            <a:endParaRPr lang="en-US" sz="4800" dirty="0"/>
          </a:p>
        </p:txBody>
      </p:sp>
    </p:spTree>
    <p:extLst>
      <p:ext uri="{BB962C8B-B14F-4D97-AF65-F5344CB8AC3E}">
        <p14:creationId xmlns:p14="http://schemas.microsoft.com/office/powerpoint/2010/main" val="252654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1143000"/>
          </a:xfrm>
        </p:spPr>
        <p:txBody>
          <a:bodyPr>
            <a:noAutofit/>
          </a:bodyPr>
          <a:lstStyle/>
          <a:p>
            <a:r>
              <a:rPr lang="en-US" sz="4800" dirty="0" smtClean="0"/>
              <a:t>Size Requirement</a:t>
            </a:r>
            <a:endParaRPr lang="en-US" sz="4800" dirty="0"/>
          </a:p>
        </p:txBody>
      </p:sp>
      <p:sp>
        <p:nvSpPr>
          <p:cNvPr id="3" name="Content Placeholder 2"/>
          <p:cNvSpPr>
            <a:spLocks noGrp="1"/>
          </p:cNvSpPr>
          <p:nvPr>
            <p:ph idx="1"/>
          </p:nvPr>
        </p:nvSpPr>
        <p:spPr>
          <a:xfrm>
            <a:off x="990600" y="1371600"/>
            <a:ext cx="2819400" cy="4572000"/>
          </a:xfrm>
        </p:spPr>
        <p:txBody>
          <a:bodyPr/>
          <a:lstStyle/>
          <a:p>
            <a:r>
              <a:rPr lang="en-US" sz="3600" dirty="0" smtClean="0"/>
              <a:t>4 inches wide</a:t>
            </a:r>
          </a:p>
          <a:p>
            <a:r>
              <a:rPr lang="en-US" sz="3600" dirty="0" smtClean="0"/>
              <a:t>5-6 inches tall</a:t>
            </a:r>
          </a:p>
          <a:p>
            <a:endParaRPr lang="en-US" dirty="0"/>
          </a:p>
        </p:txBody>
      </p:sp>
      <p:sp>
        <p:nvSpPr>
          <p:cNvPr id="4" name="Can 3"/>
          <p:cNvSpPr/>
          <p:nvPr/>
        </p:nvSpPr>
        <p:spPr>
          <a:xfrm>
            <a:off x="4572000" y="1905000"/>
            <a:ext cx="2667000" cy="46482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ight Brace 4"/>
          <p:cNvSpPr/>
          <p:nvPr/>
        </p:nvSpPr>
        <p:spPr>
          <a:xfrm>
            <a:off x="7467600" y="2286000"/>
            <a:ext cx="457200" cy="4114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5400000">
            <a:off x="5524500" y="342900"/>
            <a:ext cx="762000" cy="2667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334000" y="762000"/>
            <a:ext cx="1524000" cy="523220"/>
          </a:xfrm>
          <a:prstGeom prst="rect">
            <a:avLst/>
          </a:prstGeom>
          <a:noFill/>
        </p:spPr>
        <p:txBody>
          <a:bodyPr wrap="square" rtlCol="0">
            <a:spAutoFit/>
          </a:bodyPr>
          <a:lstStyle/>
          <a:p>
            <a:r>
              <a:rPr lang="en-US" sz="2800" dirty="0" smtClean="0"/>
              <a:t>4 Inches</a:t>
            </a:r>
            <a:endParaRPr lang="en-US" sz="2800" dirty="0"/>
          </a:p>
        </p:txBody>
      </p:sp>
      <p:sp>
        <p:nvSpPr>
          <p:cNvPr id="8" name="TextBox 7"/>
          <p:cNvSpPr txBox="1"/>
          <p:nvPr/>
        </p:nvSpPr>
        <p:spPr>
          <a:xfrm>
            <a:off x="7976267" y="3733800"/>
            <a:ext cx="1143000" cy="954107"/>
          </a:xfrm>
          <a:prstGeom prst="rect">
            <a:avLst/>
          </a:prstGeom>
          <a:noFill/>
        </p:spPr>
        <p:txBody>
          <a:bodyPr wrap="square" rtlCol="0">
            <a:spAutoFit/>
          </a:bodyPr>
          <a:lstStyle/>
          <a:p>
            <a:r>
              <a:rPr lang="en-US" sz="2800" dirty="0" smtClean="0"/>
              <a:t>5-6</a:t>
            </a:r>
          </a:p>
          <a:p>
            <a:r>
              <a:rPr lang="en-US" sz="2800" dirty="0" smtClean="0"/>
              <a:t>Inches</a:t>
            </a:r>
            <a:endParaRPr lang="en-US" sz="2800" dirty="0"/>
          </a:p>
        </p:txBody>
      </p:sp>
    </p:spTree>
    <p:extLst>
      <p:ext uri="{BB962C8B-B14F-4D97-AF65-F5344CB8AC3E}">
        <p14:creationId xmlns:p14="http://schemas.microsoft.com/office/powerpoint/2010/main" val="96762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Step by Step Instructions</a:t>
            </a:r>
            <a:endParaRPr lang="en-US" sz="5400" dirty="0"/>
          </a:p>
        </p:txBody>
      </p:sp>
      <p:sp>
        <p:nvSpPr>
          <p:cNvPr id="3" name="Content Placeholder 2"/>
          <p:cNvSpPr>
            <a:spLocks noGrp="1"/>
          </p:cNvSpPr>
          <p:nvPr>
            <p:ph idx="1"/>
          </p:nvPr>
        </p:nvSpPr>
        <p:spPr/>
        <p:txBody>
          <a:bodyPr>
            <a:normAutofit/>
          </a:bodyPr>
          <a:lstStyle/>
          <a:p>
            <a:r>
              <a:rPr lang="en-US" sz="4000" dirty="0" smtClean="0"/>
              <a:t>You will receive a separate sheet of paper with step by step instructions. Please make sure to go over it carefully!</a:t>
            </a:r>
            <a:endParaRPr lang="en-US" sz="4000" dirty="0"/>
          </a:p>
        </p:txBody>
      </p:sp>
    </p:spTree>
    <p:extLst>
      <p:ext uri="{BB962C8B-B14F-4D97-AF65-F5344CB8AC3E}">
        <p14:creationId xmlns:p14="http://schemas.microsoft.com/office/powerpoint/2010/main" val="38506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Questions?</a:t>
            </a:r>
            <a:endParaRPr lang="en-US" sz="5400" dirty="0"/>
          </a:p>
        </p:txBody>
      </p:sp>
      <p:sp>
        <p:nvSpPr>
          <p:cNvPr id="3" name="Content Placeholder 2"/>
          <p:cNvSpPr>
            <a:spLocks noGrp="1"/>
          </p:cNvSpPr>
          <p:nvPr>
            <p:ph idx="1"/>
          </p:nvPr>
        </p:nvSpPr>
        <p:spPr>
          <a:xfrm>
            <a:off x="152400" y="1752600"/>
            <a:ext cx="8839200" cy="4953000"/>
          </a:xfrm>
        </p:spPr>
        <p:txBody>
          <a:bodyPr>
            <a:normAutofit/>
          </a:bodyPr>
          <a:lstStyle/>
          <a:p>
            <a:pPr marL="0" indent="0" algn="ctr">
              <a:buNone/>
            </a:pPr>
            <a:r>
              <a:rPr lang="en-US" sz="4400" dirty="0" smtClean="0"/>
              <a:t>Mugs need to be completed by the end of class on</a:t>
            </a:r>
          </a:p>
          <a:p>
            <a:pPr marL="0" indent="0" algn="ctr">
              <a:buNone/>
            </a:pPr>
            <a:r>
              <a:rPr lang="en-US" sz="4400" dirty="0" smtClean="0"/>
              <a:t>A days: Nov 7</a:t>
            </a:r>
            <a:r>
              <a:rPr lang="en-US" sz="4400" baseline="30000" dirty="0" smtClean="0"/>
              <a:t>th</a:t>
            </a:r>
            <a:endParaRPr lang="en-US" sz="4400" dirty="0" smtClean="0"/>
          </a:p>
          <a:p>
            <a:pPr marL="0" indent="0" algn="ctr">
              <a:buNone/>
            </a:pPr>
            <a:r>
              <a:rPr lang="en-US" sz="4400" smtClean="0"/>
              <a:t>B days: Nov 9</a:t>
            </a:r>
            <a:endParaRPr lang="en-US" sz="4400" dirty="0"/>
          </a:p>
        </p:txBody>
      </p:sp>
    </p:spTree>
    <p:extLst>
      <p:ext uri="{BB962C8B-B14F-4D97-AF65-F5344CB8AC3E}">
        <p14:creationId xmlns:p14="http://schemas.microsoft.com/office/powerpoint/2010/main" val="143497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08038"/>
          </a:xfrm>
        </p:spPr>
        <p:txBody>
          <a:bodyPr>
            <a:noAutofit/>
          </a:bodyPr>
          <a:lstStyle/>
          <a:p>
            <a:pPr algn="ctr"/>
            <a:r>
              <a:rPr lang="en-US" sz="5400" dirty="0" smtClean="0"/>
              <a:t>Spin off of Face Jugs</a:t>
            </a:r>
            <a:endParaRPr lang="en-US" sz="5400" dirty="0"/>
          </a:p>
        </p:txBody>
      </p:sp>
      <p:sp>
        <p:nvSpPr>
          <p:cNvPr id="3" name="Content Placeholder 2"/>
          <p:cNvSpPr>
            <a:spLocks noGrp="1"/>
          </p:cNvSpPr>
          <p:nvPr>
            <p:ph idx="1"/>
          </p:nvPr>
        </p:nvSpPr>
        <p:spPr>
          <a:xfrm>
            <a:off x="152400" y="1143000"/>
            <a:ext cx="8839200" cy="5334000"/>
          </a:xfrm>
        </p:spPr>
        <p:txBody>
          <a:bodyPr>
            <a:noAutofit/>
          </a:bodyPr>
          <a:lstStyle/>
          <a:p>
            <a:r>
              <a:rPr lang="en-US" sz="3200" dirty="0" smtClean="0"/>
              <a:t>The creation of clay face jugs is a long North Carolina tradition dating back to the 1820’s</a:t>
            </a:r>
          </a:p>
          <a:p>
            <a:r>
              <a:rPr lang="en-US" sz="3200" dirty="0"/>
              <a:t>In the </a:t>
            </a:r>
            <a:r>
              <a:rPr lang="en-US" sz="3200" dirty="0" smtClean="0"/>
              <a:t>1830’s </a:t>
            </a:r>
            <a:r>
              <a:rPr lang="en-US" sz="3200" dirty="0"/>
              <a:t>about </a:t>
            </a:r>
            <a:r>
              <a:rPr lang="en-US" sz="3200" dirty="0" smtClean="0"/>
              <a:t>70 </a:t>
            </a:r>
            <a:r>
              <a:rPr lang="en-US" sz="3200" dirty="0"/>
              <a:t>folk potters operated pottery shops within a four mile area of Mossy Creek in White County, Georgia</a:t>
            </a:r>
            <a:r>
              <a:rPr lang="en-US" sz="3200" dirty="0" smtClean="0"/>
              <a:t>.</a:t>
            </a:r>
          </a:p>
          <a:p>
            <a:r>
              <a:rPr lang="en-US" sz="3200" dirty="0"/>
              <a:t>The purpose of the jug evolved. The face jug also became known as the ugly jug in the 1920's and was used to store alcohol. The jugs became uglier in an attempt to identify the contents and frighten children. Parents warned the youngsters to stay away from them.</a:t>
            </a:r>
          </a:p>
        </p:txBody>
      </p:sp>
    </p:spTree>
    <p:extLst>
      <p:ext uri="{BB962C8B-B14F-4D97-AF65-F5344CB8AC3E}">
        <p14:creationId xmlns:p14="http://schemas.microsoft.com/office/powerpoint/2010/main" val="9445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884238"/>
          </a:xfrm>
        </p:spPr>
        <p:txBody>
          <a:bodyPr>
            <a:noAutofit/>
          </a:bodyPr>
          <a:lstStyle/>
          <a:p>
            <a:pPr algn="ctr"/>
            <a:r>
              <a:rPr lang="en-US" sz="5400" dirty="0" smtClean="0"/>
              <a:t>What is function?</a:t>
            </a:r>
            <a:endParaRPr lang="en-US" sz="5400" dirty="0"/>
          </a:p>
        </p:txBody>
      </p:sp>
      <p:sp>
        <p:nvSpPr>
          <p:cNvPr id="3" name="Content Placeholder 2"/>
          <p:cNvSpPr>
            <a:spLocks noGrp="1"/>
          </p:cNvSpPr>
          <p:nvPr>
            <p:ph idx="1"/>
          </p:nvPr>
        </p:nvSpPr>
        <p:spPr>
          <a:xfrm>
            <a:off x="152400" y="1066800"/>
            <a:ext cx="8763000" cy="5486400"/>
          </a:xfrm>
        </p:spPr>
        <p:txBody>
          <a:bodyPr>
            <a:noAutofit/>
          </a:bodyPr>
          <a:lstStyle/>
          <a:p>
            <a:r>
              <a:rPr lang="en-US" sz="3200" dirty="0" smtClean="0"/>
              <a:t>Function is when something has a purpose and successfully fulfills that purpose. </a:t>
            </a:r>
          </a:p>
          <a:p>
            <a:r>
              <a:rPr lang="en-US" sz="3200" dirty="0" smtClean="0"/>
              <a:t>An example would be that a mug’s purpose is to be filled with liquid to drink out of.</a:t>
            </a:r>
          </a:p>
          <a:p>
            <a:r>
              <a:rPr lang="en-US" sz="3200" b="1" dirty="0" smtClean="0"/>
              <a:t>Your mug is intended to be </a:t>
            </a:r>
            <a:r>
              <a:rPr lang="en-US" sz="3200" b="1" u="sng" dirty="0" smtClean="0"/>
              <a:t>functional!</a:t>
            </a:r>
            <a:r>
              <a:rPr lang="en-US" sz="3200" b="1" dirty="0" smtClean="0"/>
              <a:t> </a:t>
            </a:r>
            <a:r>
              <a:rPr lang="en-US" sz="3200" dirty="0" smtClean="0"/>
              <a:t>In order to receive a good grade and create a great face mug, your mug must function as an object to hold liquid and/or food.</a:t>
            </a:r>
          </a:p>
          <a:p>
            <a:r>
              <a:rPr lang="en-US" sz="3200" u="sng" dirty="0" smtClean="0"/>
              <a:t>All edges</a:t>
            </a:r>
            <a:r>
              <a:rPr lang="en-US" sz="3200" dirty="0" smtClean="0"/>
              <a:t>, especially the lip and handle, must be smooth to the touch so someone using the mug will not cut their lips or hands.</a:t>
            </a:r>
          </a:p>
        </p:txBody>
      </p:sp>
    </p:spTree>
    <p:extLst>
      <p:ext uri="{BB962C8B-B14F-4D97-AF65-F5344CB8AC3E}">
        <p14:creationId xmlns:p14="http://schemas.microsoft.com/office/powerpoint/2010/main" val="257156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08038"/>
          </a:xfrm>
        </p:spPr>
        <p:txBody>
          <a:bodyPr>
            <a:noAutofit/>
          </a:bodyPr>
          <a:lstStyle/>
          <a:p>
            <a:pPr algn="ctr"/>
            <a:r>
              <a:rPr lang="en-US" sz="5400" dirty="0" smtClean="0"/>
              <a:t>What is a mug?</a:t>
            </a:r>
            <a:endParaRPr lang="en-US" sz="5400" dirty="0"/>
          </a:p>
        </p:txBody>
      </p:sp>
      <p:sp>
        <p:nvSpPr>
          <p:cNvPr id="3" name="Content Placeholder 2"/>
          <p:cNvSpPr>
            <a:spLocks noGrp="1"/>
          </p:cNvSpPr>
          <p:nvPr>
            <p:ph idx="1"/>
          </p:nvPr>
        </p:nvSpPr>
        <p:spPr>
          <a:xfrm>
            <a:off x="152400" y="914400"/>
            <a:ext cx="8839200" cy="5638800"/>
          </a:xfrm>
        </p:spPr>
        <p:txBody>
          <a:bodyPr>
            <a:noAutofit/>
          </a:bodyPr>
          <a:lstStyle/>
          <a:p>
            <a:r>
              <a:rPr lang="en-US" sz="3200" dirty="0" smtClean="0"/>
              <a:t>In our case, a mug is a cylindrical object that holds liquid and/or food.</a:t>
            </a:r>
          </a:p>
          <a:p>
            <a:r>
              <a:rPr lang="en-US" sz="3200" dirty="0" smtClean="0"/>
              <a:t>Always, a mug must have a handle in order to be a mug!!</a:t>
            </a:r>
          </a:p>
          <a:p>
            <a:r>
              <a:rPr lang="en-US" sz="3200" dirty="0" smtClean="0"/>
              <a:t>Without a handle, it’s not a mug therefore you did not create the project assigned.</a:t>
            </a:r>
          </a:p>
          <a:p>
            <a:r>
              <a:rPr lang="en-US" sz="3200" dirty="0" smtClean="0"/>
              <a:t>Handles can be made 1 of two ways:</a:t>
            </a:r>
          </a:p>
          <a:p>
            <a:pPr lvl="1"/>
            <a:r>
              <a:rPr lang="en-US" sz="3200" dirty="0" smtClean="0"/>
              <a:t>Slab: Cutting out a thick slab and shape it to the desired size and shape of the handle</a:t>
            </a:r>
          </a:p>
          <a:p>
            <a:pPr lvl="1"/>
            <a:r>
              <a:rPr lang="en-US" sz="3200" dirty="0" smtClean="0"/>
              <a:t>Coil: Rolling out a coil to the desired size and shape of the handle</a:t>
            </a:r>
            <a:endParaRPr lang="en-US" sz="3200" dirty="0"/>
          </a:p>
        </p:txBody>
      </p:sp>
    </p:spTree>
    <p:extLst>
      <p:ext uri="{BB962C8B-B14F-4D97-AF65-F5344CB8AC3E}">
        <p14:creationId xmlns:p14="http://schemas.microsoft.com/office/powerpoint/2010/main" val="76402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295400"/>
          </a:xfrm>
        </p:spPr>
        <p:txBody>
          <a:bodyPr>
            <a:noAutofit/>
          </a:bodyPr>
          <a:lstStyle/>
          <a:p>
            <a:pPr algn="ctr"/>
            <a:r>
              <a:rPr lang="en-US" sz="4400" dirty="0" smtClean="0"/>
              <a:t>More to think about when creating handles…</a:t>
            </a:r>
            <a:endParaRPr lang="en-US" sz="4400" dirty="0"/>
          </a:p>
        </p:txBody>
      </p:sp>
      <p:sp>
        <p:nvSpPr>
          <p:cNvPr id="3" name="Content Placeholder 2"/>
          <p:cNvSpPr>
            <a:spLocks noGrp="1"/>
          </p:cNvSpPr>
          <p:nvPr>
            <p:ph idx="1"/>
          </p:nvPr>
        </p:nvSpPr>
        <p:spPr>
          <a:xfrm>
            <a:off x="152400" y="1447800"/>
            <a:ext cx="8839200" cy="5181600"/>
          </a:xfrm>
        </p:spPr>
        <p:txBody>
          <a:bodyPr>
            <a:normAutofit lnSpcReduction="10000"/>
          </a:bodyPr>
          <a:lstStyle/>
          <a:p>
            <a:r>
              <a:rPr lang="en-US" sz="2800" dirty="0" smtClean="0"/>
              <a:t>The handle must be strong enough to hold the weight of the mug</a:t>
            </a:r>
          </a:p>
          <a:p>
            <a:r>
              <a:rPr lang="en-US" sz="2800" dirty="0" smtClean="0"/>
              <a:t>Make sure to attach the mug with scratch and slip method as well as putting coils around the attachment for support!</a:t>
            </a:r>
          </a:p>
          <a:p>
            <a:r>
              <a:rPr lang="en-US" sz="2800" dirty="0" smtClean="0"/>
              <a:t>Who is the mug for?</a:t>
            </a:r>
          </a:p>
          <a:p>
            <a:r>
              <a:rPr lang="en-US" sz="2800" dirty="0" smtClean="0"/>
              <a:t>Will the handle fit that person’s hand?</a:t>
            </a:r>
          </a:p>
          <a:p>
            <a:r>
              <a:rPr lang="en-US" sz="2800" dirty="0" smtClean="0"/>
              <a:t>How many fingers do you want to fit inside of the handle?</a:t>
            </a:r>
          </a:p>
          <a:p>
            <a:pPr lvl="1"/>
            <a:r>
              <a:rPr lang="en-US" sz="2800" dirty="0" smtClean="0"/>
              <a:t>Men tend to use 1-2 fingers when holding a mug </a:t>
            </a:r>
          </a:p>
          <a:p>
            <a:pPr lvl="1"/>
            <a:r>
              <a:rPr lang="en-US" sz="2800" dirty="0" smtClean="0"/>
              <a:t>Women tend to cradle or to use their entire hand or more fingers when holding a mug</a:t>
            </a:r>
          </a:p>
          <a:p>
            <a:pPr marL="320040" lvl="1" indent="0">
              <a:buNone/>
            </a:pPr>
            <a:endParaRPr lang="en-US" dirty="0" smtClean="0"/>
          </a:p>
        </p:txBody>
      </p:sp>
    </p:spTree>
    <p:extLst>
      <p:ext uri="{BB962C8B-B14F-4D97-AF65-F5344CB8AC3E}">
        <p14:creationId xmlns:p14="http://schemas.microsoft.com/office/powerpoint/2010/main" val="394687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3D Aspects…</a:t>
            </a:r>
            <a:endParaRPr lang="en-US" sz="5400" dirty="0"/>
          </a:p>
        </p:txBody>
      </p:sp>
      <p:sp>
        <p:nvSpPr>
          <p:cNvPr id="3" name="Content Placeholder 2"/>
          <p:cNvSpPr>
            <a:spLocks noGrp="1"/>
          </p:cNvSpPr>
          <p:nvPr>
            <p:ph idx="1"/>
          </p:nvPr>
        </p:nvSpPr>
        <p:spPr>
          <a:xfrm>
            <a:off x="304800" y="1447800"/>
            <a:ext cx="8382000" cy="5029200"/>
          </a:xfrm>
        </p:spPr>
        <p:txBody>
          <a:bodyPr>
            <a:noAutofit/>
          </a:bodyPr>
          <a:lstStyle/>
          <a:p>
            <a:r>
              <a:rPr lang="en-US" sz="3200" dirty="0" smtClean="0"/>
              <a:t>Make the face of your mug as 3D as possible as long as it’s functional!</a:t>
            </a:r>
          </a:p>
          <a:p>
            <a:r>
              <a:rPr lang="en-US" sz="3200" dirty="0" smtClean="0"/>
              <a:t>DO NOT have anything on or near the lip of the mug! It will get in the way of drinking from it, therefore it not being functional!!</a:t>
            </a:r>
          </a:p>
          <a:p>
            <a:r>
              <a:rPr lang="en-US" sz="3200" dirty="0" smtClean="0"/>
              <a:t>Be creative! Please do not just choose a smiley face and be done with it…</a:t>
            </a:r>
          </a:p>
          <a:p>
            <a:r>
              <a:rPr lang="en-US" sz="3200" dirty="0" smtClean="0"/>
              <a:t>The face must be human-like. Realistic, exaggerated. NO animals!</a:t>
            </a:r>
            <a:endParaRPr lang="en-US" sz="3200" dirty="0"/>
          </a:p>
        </p:txBody>
      </p:sp>
    </p:spTree>
    <p:extLst>
      <p:ext uri="{BB962C8B-B14F-4D97-AF65-F5344CB8AC3E}">
        <p14:creationId xmlns:p14="http://schemas.microsoft.com/office/powerpoint/2010/main" val="351915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808038"/>
          </a:xfrm>
        </p:spPr>
        <p:txBody>
          <a:bodyPr>
            <a:noAutofit/>
          </a:bodyPr>
          <a:lstStyle/>
          <a:p>
            <a:pPr algn="ctr"/>
            <a:r>
              <a:rPr lang="en-US" sz="4800" dirty="0" smtClean="0"/>
              <a:t>Examples of student work…</a:t>
            </a:r>
            <a:endParaRPr lang="en-US" sz="4800" dirty="0"/>
          </a:p>
        </p:txBody>
      </p:sp>
      <p:pic>
        <p:nvPicPr>
          <p:cNvPr id="1026" name="Picture 2" descr="C:\Users\mrobins2\Pictures\spring 2013 Pottery 1 student work\mugs\McCra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44" t="21771" r="16468" b="27464"/>
          <a:stretch/>
        </p:blipFill>
        <p:spPr bwMode="auto">
          <a:xfrm>
            <a:off x="533400" y="1981200"/>
            <a:ext cx="3810001" cy="36021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robins2\Pictures\spring 2013 Pottery 1 student work\mugs\Alex mustach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287" y="990600"/>
            <a:ext cx="408079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robins2\Pictures\spring 2013 Pottery 1 student work\mugs\Treb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64" b="15211"/>
          <a:stretch/>
        </p:blipFill>
        <p:spPr bwMode="auto">
          <a:xfrm>
            <a:off x="5022071" y="3608120"/>
            <a:ext cx="3091224" cy="308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7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808038"/>
          </a:xfrm>
        </p:spPr>
        <p:txBody>
          <a:bodyPr>
            <a:noAutofit/>
          </a:bodyPr>
          <a:lstStyle/>
          <a:p>
            <a:pPr algn="ctr"/>
            <a:r>
              <a:rPr lang="en-US" sz="5400" dirty="0" smtClean="0"/>
              <a:t>Face Mugs/Jugs</a:t>
            </a:r>
            <a:endParaRPr lang="en-US" sz="5400" dirty="0"/>
          </a:p>
        </p:txBody>
      </p:sp>
      <p:pic>
        <p:nvPicPr>
          <p:cNvPr id="2050" name="Picture 2" descr="C:\Users\mrobins2\Pictures\Face Mugs\horned gu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1371600"/>
            <a:ext cx="4232612" cy="45096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robins2\Pictures\Face Mugs\j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4110716" cy="547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8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Autofit/>
          </a:bodyPr>
          <a:lstStyle/>
          <a:p>
            <a:pPr algn="ctr"/>
            <a:r>
              <a:rPr lang="en-US" sz="5400" dirty="0" smtClean="0"/>
              <a:t>Continued…</a:t>
            </a:r>
            <a:endParaRPr lang="en-US" sz="5400" dirty="0"/>
          </a:p>
        </p:txBody>
      </p:sp>
      <p:pic>
        <p:nvPicPr>
          <p:cNvPr id="3074" name="Picture 2" descr="C:\Users\mrobins2\Pictures\Face Mugs\sc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38862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robins2\Pictures\Face Mugs\goofy du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217229"/>
            <a:ext cx="4637087" cy="492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71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103</TotalTime>
  <Words>566</Words>
  <Application>Microsoft Macintosh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Face Mugs</vt:lpstr>
      <vt:lpstr>Spin off of Face Jugs</vt:lpstr>
      <vt:lpstr>What is function?</vt:lpstr>
      <vt:lpstr>What is a mug?</vt:lpstr>
      <vt:lpstr>More to think about when creating handles…</vt:lpstr>
      <vt:lpstr>3D Aspects…</vt:lpstr>
      <vt:lpstr>Examples of student work…</vt:lpstr>
      <vt:lpstr>Face Mugs/Jugs</vt:lpstr>
      <vt:lpstr>Continued…</vt:lpstr>
      <vt:lpstr>Size Requirement</vt:lpstr>
      <vt:lpstr>Step by Step Instructions</vt:lpstr>
      <vt:lpstr>Questions?</vt:lpstr>
    </vt:vector>
  </TitlesOfParts>
  <Company>ABSS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Mugs</dc:title>
  <dc:creator>Marin Robinson</dc:creator>
  <cp:lastModifiedBy>LHS Art</cp:lastModifiedBy>
  <cp:revision>16</cp:revision>
  <dcterms:created xsi:type="dcterms:W3CDTF">2013-09-16T14:03:49Z</dcterms:created>
  <dcterms:modified xsi:type="dcterms:W3CDTF">2016-10-25T14:10:55Z</dcterms:modified>
</cp:coreProperties>
</file>