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8" r:id="rId5"/>
    <p:sldId id="260" r:id="rId6"/>
    <p:sldId id="262" r:id="rId7"/>
    <p:sldId id="263" r:id="rId8"/>
    <p:sldId id="264" r:id="rId9"/>
    <p:sldId id="265" r:id="rId10"/>
    <p:sldId id="266" r:id="rId11"/>
    <p:sldId id="267" r:id="rId12"/>
    <p:sldId id="268" r:id="rId13"/>
    <p:sldId id="270" r:id="rId14"/>
    <p:sldId id="269"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4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t>11/15/16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t>11/15/16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t>11/15/16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t>11/15/16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t>11/15/16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t>11/15/16</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b="1" dirty="0" smtClean="0">
                <a:latin typeface="Chalkboard"/>
                <a:cs typeface="Chalkboard"/>
              </a:rPr>
              <a:t>Self Studies</a:t>
            </a:r>
            <a:endParaRPr lang="en-US" sz="7200" b="1" dirty="0">
              <a:latin typeface="Chalkboard"/>
              <a:cs typeface="Chalkboard"/>
            </a:endParaRPr>
          </a:p>
        </p:txBody>
      </p:sp>
      <p:sp>
        <p:nvSpPr>
          <p:cNvPr id="3" name="Subtitle 2"/>
          <p:cNvSpPr>
            <a:spLocks noGrp="1"/>
          </p:cNvSpPr>
          <p:nvPr>
            <p:ph type="subTitle" idx="1"/>
          </p:nvPr>
        </p:nvSpPr>
        <p:spPr/>
        <p:txBody>
          <a:bodyPr>
            <a:normAutofit/>
          </a:bodyPr>
          <a:lstStyle/>
          <a:p>
            <a:r>
              <a:rPr lang="en-US" sz="2800" dirty="0" smtClean="0"/>
              <a:t>Art 2</a:t>
            </a:r>
            <a:endParaRPr lang="en-US" sz="2800" dirty="0"/>
          </a:p>
        </p:txBody>
      </p:sp>
    </p:spTree>
    <p:extLst>
      <p:ext uri="{BB962C8B-B14F-4D97-AF65-F5344CB8AC3E}">
        <p14:creationId xmlns:p14="http://schemas.microsoft.com/office/powerpoint/2010/main" val="97603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93dd282fa0320a33feff6e2e9a607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361" y="0"/>
            <a:ext cx="5305778" cy="6858000"/>
          </a:xfrm>
          <a:prstGeom prst="rect">
            <a:avLst/>
          </a:prstGeom>
        </p:spPr>
      </p:pic>
    </p:spTree>
    <p:extLst>
      <p:ext uri="{BB962C8B-B14F-4D97-AF65-F5344CB8AC3E}">
        <p14:creationId xmlns:p14="http://schemas.microsoft.com/office/powerpoint/2010/main" val="66339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324c44d5f69997e65b5f266f70c3d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50" y="282575"/>
            <a:ext cx="8490630" cy="5765800"/>
          </a:xfrm>
          <a:prstGeom prst="rect">
            <a:avLst/>
          </a:prstGeom>
        </p:spPr>
      </p:pic>
    </p:spTree>
    <p:extLst>
      <p:ext uri="{BB962C8B-B14F-4D97-AF65-F5344CB8AC3E}">
        <p14:creationId xmlns:p14="http://schemas.microsoft.com/office/powerpoint/2010/main" val="171297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05e46eda80d28edd6f186b44737fb9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057" y="0"/>
            <a:ext cx="4487137" cy="6858000"/>
          </a:xfrm>
          <a:prstGeom prst="rect">
            <a:avLst/>
          </a:prstGeom>
        </p:spPr>
      </p:pic>
    </p:spTree>
    <p:extLst>
      <p:ext uri="{BB962C8B-B14F-4D97-AF65-F5344CB8AC3E}">
        <p14:creationId xmlns:p14="http://schemas.microsoft.com/office/powerpoint/2010/main" val="235120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Chalkboard"/>
                <a:cs typeface="Chalkboard"/>
              </a:rPr>
              <a:t>Dividing your paper</a:t>
            </a:r>
            <a:endParaRPr lang="en-US" sz="6000" dirty="0">
              <a:latin typeface="Chalkboard"/>
              <a:cs typeface="Chalkboard"/>
            </a:endParaRPr>
          </a:p>
        </p:txBody>
      </p:sp>
      <p:sp>
        <p:nvSpPr>
          <p:cNvPr id="3" name="Content Placeholder 2"/>
          <p:cNvSpPr>
            <a:spLocks noGrp="1"/>
          </p:cNvSpPr>
          <p:nvPr>
            <p:ph idx="1"/>
          </p:nvPr>
        </p:nvSpPr>
        <p:spPr>
          <a:xfrm>
            <a:off x="238126" y="1869141"/>
            <a:ext cx="8778874" cy="4782484"/>
          </a:xfrm>
        </p:spPr>
        <p:txBody>
          <a:bodyPr/>
          <a:lstStyle/>
          <a:p>
            <a:r>
              <a:rPr lang="en-US" sz="2800" dirty="0" smtClean="0"/>
              <a:t>You will divide your paper into 6 squares, each 5”x 5” by lightly drawing with HB pencil. Drawing lightly will allow you to erase the pencil later. </a:t>
            </a:r>
          </a:p>
          <a:p>
            <a:r>
              <a:rPr lang="en-US" sz="2800" dirty="0" smtClean="0"/>
              <a:t>It’s recommended you try different media! </a:t>
            </a:r>
          </a:p>
          <a:p>
            <a:r>
              <a:rPr lang="en-US" sz="2800" dirty="0" smtClean="0"/>
              <a:t>Experiment with different application styles! </a:t>
            </a:r>
          </a:p>
          <a:p>
            <a:r>
              <a:rPr lang="en-US" sz="2800" dirty="0" smtClean="0"/>
              <a:t>This is to help you explore, experiment and prepare for the mid term</a:t>
            </a:r>
          </a:p>
          <a:p>
            <a:endParaRPr lang="en-US" dirty="0"/>
          </a:p>
        </p:txBody>
      </p:sp>
    </p:spTree>
    <p:extLst>
      <p:ext uri="{BB962C8B-B14F-4D97-AF65-F5344CB8AC3E}">
        <p14:creationId xmlns:p14="http://schemas.microsoft.com/office/powerpoint/2010/main" val="281230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3875" y="508000"/>
            <a:ext cx="8080375" cy="5905500"/>
          </a:xfrm>
          <a:prstGeom prst="rect">
            <a:avLst/>
          </a:prstGeom>
          <a:solidFill>
            <a:schemeClr val="tx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095625" y="508000"/>
            <a:ext cx="15875" cy="590550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127750" y="508000"/>
            <a:ext cx="0" cy="59055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4" idx="1"/>
            <a:endCxn id="4" idx="3"/>
          </p:cNvCxnSpPr>
          <p:nvPr/>
        </p:nvCxnSpPr>
        <p:spPr>
          <a:xfrm>
            <a:off x="523875" y="3460750"/>
            <a:ext cx="808037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905125" y="508000"/>
            <a:ext cx="0" cy="2809875"/>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23875" y="3651250"/>
            <a:ext cx="2571750" cy="0"/>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343150" y="1559957"/>
            <a:ext cx="444500" cy="369332"/>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
        <p:nvSpPr>
          <p:cNvPr id="22" name="TextBox 21"/>
          <p:cNvSpPr txBox="1"/>
          <p:nvPr/>
        </p:nvSpPr>
        <p:spPr>
          <a:xfrm>
            <a:off x="1730374" y="3664982"/>
            <a:ext cx="434975" cy="369332"/>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Tree>
    <p:extLst>
      <p:ext uri="{BB962C8B-B14F-4D97-AF65-F5344CB8AC3E}">
        <p14:creationId xmlns:p14="http://schemas.microsoft.com/office/powerpoint/2010/main" val="2681100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Chalkboard"/>
                <a:cs typeface="Chalkboard"/>
              </a:rPr>
              <a:t>Grading and Due Date</a:t>
            </a:r>
            <a:endParaRPr lang="en-US" sz="6000" dirty="0">
              <a:latin typeface="Chalkboard"/>
              <a:cs typeface="Chalkboard"/>
            </a:endParaRPr>
          </a:p>
        </p:txBody>
      </p:sp>
      <p:sp>
        <p:nvSpPr>
          <p:cNvPr id="3" name="Content Placeholder 2"/>
          <p:cNvSpPr>
            <a:spLocks noGrp="1"/>
          </p:cNvSpPr>
          <p:nvPr>
            <p:ph idx="1"/>
          </p:nvPr>
        </p:nvSpPr>
        <p:spPr/>
        <p:txBody>
          <a:bodyPr>
            <a:normAutofit/>
          </a:bodyPr>
          <a:lstStyle/>
          <a:p>
            <a:r>
              <a:rPr lang="en-US" sz="3200" dirty="0" smtClean="0"/>
              <a:t>Each study is worth 15 points</a:t>
            </a:r>
          </a:p>
          <a:p>
            <a:r>
              <a:rPr lang="en-US" sz="3200" dirty="0" smtClean="0"/>
              <a:t>Total project: 90 points</a:t>
            </a:r>
          </a:p>
          <a:p>
            <a:r>
              <a:rPr lang="en-US" sz="3200" dirty="0" smtClean="0"/>
              <a:t>Due Date: December 8</a:t>
            </a:r>
            <a:r>
              <a:rPr lang="en-US" sz="3200" baseline="30000" dirty="0" smtClean="0"/>
              <a:t>th</a:t>
            </a:r>
            <a:r>
              <a:rPr lang="en-US" sz="3200" dirty="0" smtClean="0"/>
              <a:t> (you can complete 1 study per day at the bare minimum)</a:t>
            </a:r>
            <a:endParaRPr lang="en-US" sz="3200" dirty="0"/>
          </a:p>
        </p:txBody>
      </p:sp>
    </p:spTree>
    <p:extLst>
      <p:ext uri="{BB962C8B-B14F-4D97-AF65-F5344CB8AC3E}">
        <p14:creationId xmlns:p14="http://schemas.microsoft.com/office/powerpoint/2010/main" val="235131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Chalkboard"/>
                <a:cs typeface="Chalkboard"/>
              </a:rPr>
              <a:t>Preparation</a:t>
            </a:r>
            <a:endParaRPr lang="en-US" sz="6000" dirty="0">
              <a:latin typeface="Chalkboard"/>
              <a:cs typeface="Chalkboard"/>
            </a:endParaRPr>
          </a:p>
        </p:txBody>
      </p:sp>
      <p:sp>
        <p:nvSpPr>
          <p:cNvPr id="3" name="Content Placeholder 2"/>
          <p:cNvSpPr>
            <a:spLocks noGrp="1"/>
          </p:cNvSpPr>
          <p:nvPr>
            <p:ph idx="1"/>
          </p:nvPr>
        </p:nvSpPr>
        <p:spPr>
          <a:xfrm>
            <a:off x="317500" y="1365250"/>
            <a:ext cx="8556625" cy="5254625"/>
          </a:xfrm>
        </p:spPr>
        <p:txBody>
          <a:bodyPr>
            <a:normAutofit/>
          </a:bodyPr>
          <a:lstStyle/>
          <a:p>
            <a:r>
              <a:rPr lang="en-US" sz="2600" dirty="0" smtClean="0"/>
              <a:t>In order to prepare for the midterm self portrait project, we will be creating studies to help better prepare ourselves to create an accurate, interesting and well made self portrait. </a:t>
            </a:r>
          </a:p>
          <a:p>
            <a:r>
              <a:rPr lang="en-US" sz="2600" dirty="0" smtClean="0"/>
              <a:t>What are “studies”?</a:t>
            </a:r>
          </a:p>
          <a:p>
            <a:pPr lvl="1"/>
            <a:r>
              <a:rPr lang="en-US" sz="2600" dirty="0" smtClean="0"/>
              <a:t>In art, a study is a drawing, sketch or painting done in preparation for a finished piece, or visual notes. Studies are often used to understand the problems involved in drawing subjects and to plan the elements to be used in finished works such as light, color, form, perspective, and composition. </a:t>
            </a:r>
            <a:endParaRPr lang="en-US" sz="2600" dirty="0"/>
          </a:p>
        </p:txBody>
      </p:sp>
    </p:spTree>
    <p:extLst>
      <p:ext uri="{BB962C8B-B14F-4D97-AF65-F5344CB8AC3E}">
        <p14:creationId xmlns:p14="http://schemas.microsoft.com/office/powerpoint/2010/main" val="358326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b_24.197.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035" y="0"/>
            <a:ext cx="5059180" cy="6858000"/>
          </a:xfrm>
          <a:prstGeom prst="rect">
            <a:avLst/>
          </a:prstGeom>
        </p:spPr>
      </p:pic>
    </p:spTree>
    <p:extLst>
      <p:ext uri="{BB962C8B-B14F-4D97-AF65-F5344CB8AC3E}">
        <p14:creationId xmlns:p14="http://schemas.microsoft.com/office/powerpoint/2010/main" val="163017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helangelo_The-Libyan-Sibyl___Sour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250" y="16725"/>
            <a:ext cx="4383786" cy="6841275"/>
          </a:xfrm>
          <a:prstGeom prst="rect">
            <a:avLst/>
          </a:prstGeom>
        </p:spPr>
      </p:pic>
    </p:spTree>
    <p:extLst>
      <p:ext uri="{BB962C8B-B14F-4D97-AF65-F5344CB8AC3E}">
        <p14:creationId xmlns:p14="http://schemas.microsoft.com/office/powerpoint/2010/main" val="145181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4625"/>
            <a:ext cx="7770813" cy="1429871"/>
          </a:xfrm>
        </p:spPr>
        <p:txBody>
          <a:bodyPr>
            <a:normAutofit/>
          </a:bodyPr>
          <a:lstStyle/>
          <a:p>
            <a:r>
              <a:rPr lang="en-US" sz="6000" dirty="0" smtClean="0">
                <a:latin typeface="Chalkboard"/>
                <a:cs typeface="Chalkboard"/>
              </a:rPr>
              <a:t>Studies of your face</a:t>
            </a:r>
            <a:endParaRPr lang="en-US" sz="6000" dirty="0">
              <a:latin typeface="Chalkboard"/>
              <a:cs typeface="Chalkboard"/>
            </a:endParaRPr>
          </a:p>
        </p:txBody>
      </p:sp>
      <p:sp>
        <p:nvSpPr>
          <p:cNvPr id="3" name="Content Placeholder 2"/>
          <p:cNvSpPr>
            <a:spLocks noGrp="1"/>
          </p:cNvSpPr>
          <p:nvPr>
            <p:ph idx="1"/>
          </p:nvPr>
        </p:nvSpPr>
        <p:spPr>
          <a:xfrm>
            <a:off x="0" y="1095374"/>
            <a:ext cx="9144000" cy="5762625"/>
          </a:xfrm>
        </p:spPr>
        <p:txBody>
          <a:bodyPr>
            <a:normAutofit lnSpcReduction="10000"/>
          </a:bodyPr>
          <a:lstStyle/>
          <a:p>
            <a:r>
              <a:rPr lang="en-US" dirty="0" smtClean="0"/>
              <a:t>You will create 6 studies of your face.</a:t>
            </a:r>
          </a:p>
          <a:p>
            <a:r>
              <a:rPr lang="en-US" dirty="0" smtClean="0"/>
              <a:t>Media to choose from:</a:t>
            </a:r>
          </a:p>
          <a:p>
            <a:pPr lvl="1"/>
            <a:r>
              <a:rPr lang="en-US" dirty="0" smtClean="0"/>
              <a:t>Watercolor</a:t>
            </a:r>
          </a:p>
          <a:p>
            <a:pPr lvl="1"/>
            <a:r>
              <a:rPr lang="en-US" dirty="0" smtClean="0"/>
              <a:t>Pencil/ebony</a:t>
            </a:r>
          </a:p>
          <a:p>
            <a:pPr lvl="1"/>
            <a:r>
              <a:rPr lang="en-US" dirty="0" smtClean="0"/>
              <a:t>Sharpie</a:t>
            </a:r>
          </a:p>
          <a:p>
            <a:pPr lvl="1"/>
            <a:r>
              <a:rPr lang="en-US" dirty="0" smtClean="0"/>
              <a:t>Tempera</a:t>
            </a:r>
          </a:p>
          <a:p>
            <a:pPr lvl="1"/>
            <a:r>
              <a:rPr lang="en-US" dirty="0" smtClean="0"/>
              <a:t>Water-based oil paint</a:t>
            </a:r>
          </a:p>
          <a:p>
            <a:pPr lvl="1"/>
            <a:r>
              <a:rPr lang="en-US" dirty="0" smtClean="0"/>
              <a:t>Tissue paper, </a:t>
            </a:r>
            <a:r>
              <a:rPr lang="en-US" dirty="0" err="1" smtClean="0"/>
              <a:t>modge</a:t>
            </a:r>
            <a:r>
              <a:rPr lang="en-US" dirty="0" smtClean="0"/>
              <a:t> </a:t>
            </a:r>
            <a:r>
              <a:rPr lang="en-US" dirty="0" err="1" smtClean="0"/>
              <a:t>podge</a:t>
            </a:r>
            <a:r>
              <a:rPr lang="en-US" dirty="0" smtClean="0"/>
              <a:t>, acrylic (mixed media)</a:t>
            </a:r>
          </a:p>
          <a:p>
            <a:pPr lvl="1"/>
            <a:r>
              <a:rPr lang="en-US" dirty="0" smtClean="0"/>
              <a:t>Watercolor pencil</a:t>
            </a:r>
          </a:p>
          <a:p>
            <a:r>
              <a:rPr lang="en-US" dirty="0" smtClean="0"/>
              <a:t>Out of the 6 studies, you must have </a:t>
            </a:r>
            <a:r>
              <a:rPr lang="en-US" dirty="0" err="1" smtClean="0"/>
              <a:t>atleast</a:t>
            </a:r>
            <a:r>
              <a:rPr lang="en-US" dirty="0" smtClean="0"/>
              <a:t> 1 study of an eye, nose, mouth</a:t>
            </a:r>
          </a:p>
          <a:p>
            <a:r>
              <a:rPr lang="en-US" dirty="0" smtClean="0"/>
              <a:t>Options:</a:t>
            </a:r>
          </a:p>
          <a:p>
            <a:pPr lvl="1"/>
            <a:r>
              <a:rPr lang="en-US" dirty="0" smtClean="0"/>
              <a:t>Just one facial feature per study</a:t>
            </a:r>
          </a:p>
          <a:p>
            <a:pPr lvl="1"/>
            <a:r>
              <a:rPr lang="en-US" dirty="0" smtClean="0"/>
              <a:t>2 facial features per study</a:t>
            </a:r>
          </a:p>
          <a:p>
            <a:pPr marL="349250" lvl="1" indent="0">
              <a:buNone/>
            </a:pPr>
            <a:endParaRPr lang="en-US" dirty="0"/>
          </a:p>
        </p:txBody>
      </p:sp>
    </p:spTree>
    <p:extLst>
      <p:ext uri="{BB962C8B-B14F-4D97-AF65-F5344CB8AC3E}">
        <p14:creationId xmlns:p14="http://schemas.microsoft.com/office/powerpoint/2010/main" val="2497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b7fd6f8abde665887f99af5141bc2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 y="208334"/>
            <a:ext cx="8470900" cy="6443291"/>
          </a:xfrm>
          <a:prstGeom prst="rect">
            <a:avLst/>
          </a:prstGeom>
        </p:spPr>
      </p:pic>
    </p:spTree>
    <p:extLst>
      <p:ext uri="{BB962C8B-B14F-4D97-AF65-F5344CB8AC3E}">
        <p14:creationId xmlns:p14="http://schemas.microsoft.com/office/powerpoint/2010/main" val="3774995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e8932f65016503b6872a886cc0d64a3.jpg"/>
          <p:cNvPicPr>
            <a:picLocks noChangeAspect="1"/>
          </p:cNvPicPr>
          <p:nvPr/>
        </p:nvPicPr>
        <p:blipFill rotWithShape="1">
          <a:blip r:embed="rId2">
            <a:extLst>
              <a:ext uri="{28A0092B-C50C-407E-A947-70E740481C1C}">
                <a14:useLocalDpi xmlns:a14="http://schemas.microsoft.com/office/drawing/2010/main" val="0"/>
              </a:ext>
            </a:extLst>
          </a:blip>
          <a:srcRect t="6481" r="4758" b="8102"/>
          <a:stretch/>
        </p:blipFill>
        <p:spPr>
          <a:xfrm>
            <a:off x="1873250" y="18490"/>
            <a:ext cx="5826125" cy="6763008"/>
          </a:xfrm>
          <a:prstGeom prst="rect">
            <a:avLst/>
          </a:prstGeom>
        </p:spPr>
      </p:pic>
    </p:spTree>
    <p:extLst>
      <p:ext uri="{BB962C8B-B14F-4D97-AF65-F5344CB8AC3E}">
        <p14:creationId xmlns:p14="http://schemas.microsoft.com/office/powerpoint/2010/main" val="341760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5ec8457ce51def7fd0b005c14af36c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45" y="0"/>
            <a:ext cx="4577411" cy="6858000"/>
          </a:xfrm>
          <a:prstGeom prst="rect">
            <a:avLst/>
          </a:prstGeom>
        </p:spPr>
      </p:pic>
    </p:spTree>
    <p:extLst>
      <p:ext uri="{BB962C8B-B14F-4D97-AF65-F5344CB8AC3E}">
        <p14:creationId xmlns:p14="http://schemas.microsoft.com/office/powerpoint/2010/main" val="123260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92d65541fa0e4867f6e73757c0bf2c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99" y="161649"/>
            <a:ext cx="8651875" cy="6458226"/>
          </a:xfrm>
          <a:prstGeom prst="rect">
            <a:avLst/>
          </a:prstGeom>
        </p:spPr>
      </p:pic>
    </p:spTree>
    <p:extLst>
      <p:ext uri="{BB962C8B-B14F-4D97-AF65-F5344CB8AC3E}">
        <p14:creationId xmlns:p14="http://schemas.microsoft.com/office/powerpoint/2010/main" val="2252585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1272</TotalTime>
  <Words>278</Words>
  <Application>Microsoft Macintosh PowerPoint</Application>
  <PresentationFormat>On-screen Show (4:3)</PresentationFormat>
  <Paragraphs>31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Story</vt:lpstr>
      <vt:lpstr>Self Studies</vt:lpstr>
      <vt:lpstr>Preparation</vt:lpstr>
      <vt:lpstr>PowerPoint Presentation</vt:lpstr>
      <vt:lpstr>PowerPoint Presentation</vt:lpstr>
      <vt:lpstr>Studies of your 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Dividing your paper</vt:lpstr>
      <vt:lpstr>PowerPoint Presentation</vt:lpstr>
      <vt:lpstr>Grading and Due Date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Studies</dc:title>
  <dc:creator>LHS Art</dc:creator>
  <cp:lastModifiedBy>LHS Art</cp:lastModifiedBy>
  <cp:revision>11</cp:revision>
  <dcterms:created xsi:type="dcterms:W3CDTF">2016-11-15T16:16:48Z</dcterms:created>
  <dcterms:modified xsi:type="dcterms:W3CDTF">2016-11-16T13:29:25Z</dcterms:modified>
</cp:coreProperties>
</file>