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7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BC9D-13DB-FF45-A865-0F2725FCB648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3AB2-F91A-1743-8014-FC9816568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565" y="145993"/>
            <a:ext cx="8569192" cy="148355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Sgraffito</a:t>
            </a:r>
            <a:r>
              <a:rPr lang="en-US" sz="60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 Project Examples</a:t>
            </a:r>
            <a:endParaRPr lang="en-US" sz="6000" dirty="0">
              <a:solidFill>
                <a:srgbClr val="660066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3656" y="1492642"/>
            <a:ext cx="3664169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Ceramics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75" y="1478042"/>
            <a:ext cx="4323742" cy="52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660066"/>
                </a:solidFill>
              </a:rPr>
              <a:t>What is </a:t>
            </a:r>
            <a:r>
              <a:rPr lang="en-US" sz="5400" dirty="0" err="1" smtClean="0">
                <a:solidFill>
                  <a:srgbClr val="660066"/>
                </a:solidFill>
              </a:rPr>
              <a:t>sgraffito</a:t>
            </a:r>
            <a:r>
              <a:rPr lang="en-US" sz="5400" dirty="0" smtClean="0">
                <a:solidFill>
                  <a:srgbClr val="660066"/>
                </a:solidFill>
              </a:rPr>
              <a:t>?</a:t>
            </a:r>
            <a:endParaRPr lang="en-US" sz="54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20" y="1600200"/>
            <a:ext cx="8685648" cy="501707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1859C"/>
                </a:solidFill>
              </a:rPr>
              <a:t>By definition: (in Italian “to scratch”) is a decorating pottery technique produced by applying </a:t>
            </a:r>
            <a:r>
              <a:rPr lang="en-US" sz="4000" dirty="0" err="1" smtClean="0">
                <a:solidFill>
                  <a:srgbClr val="31859C"/>
                </a:solidFill>
              </a:rPr>
              <a:t>laters</a:t>
            </a:r>
            <a:r>
              <a:rPr lang="en-US" sz="4000" dirty="0" smtClean="0">
                <a:solidFill>
                  <a:srgbClr val="31859C"/>
                </a:solidFill>
              </a:rPr>
              <a:t> of colored slip (</a:t>
            </a:r>
            <a:r>
              <a:rPr lang="en-US" sz="4000" dirty="0" err="1" smtClean="0">
                <a:solidFill>
                  <a:srgbClr val="31859C"/>
                </a:solidFill>
              </a:rPr>
              <a:t>underglaze</a:t>
            </a:r>
            <a:r>
              <a:rPr lang="en-US" sz="4000" dirty="0" smtClean="0">
                <a:solidFill>
                  <a:srgbClr val="31859C"/>
                </a:solidFill>
              </a:rPr>
              <a:t>) to leather hard pottery and then scratching off parts of the layer to create contrasting images, patterns and texture and </a:t>
            </a:r>
            <a:r>
              <a:rPr lang="en-US" sz="4000" dirty="0" err="1" smtClean="0">
                <a:solidFill>
                  <a:srgbClr val="31859C"/>
                </a:solidFill>
              </a:rPr>
              <a:t>revewal</a:t>
            </a:r>
            <a:r>
              <a:rPr lang="en-US" sz="4000" dirty="0" smtClean="0">
                <a:solidFill>
                  <a:srgbClr val="31859C"/>
                </a:solidFill>
              </a:rPr>
              <a:t> the clay color underneath.</a:t>
            </a:r>
            <a:endParaRPr lang="en-US" sz="4000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5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ylor VF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3336" r="11080" b="13336"/>
          <a:stretch/>
        </p:blipFill>
        <p:spPr>
          <a:xfrm rot="5400000">
            <a:off x="1204548" y="1085226"/>
            <a:ext cx="6511270" cy="4749598"/>
          </a:xfrm>
        </p:spPr>
      </p:pic>
    </p:spTree>
    <p:extLst>
      <p:ext uri="{BB962C8B-B14F-4D97-AF65-F5344CB8AC3E}">
        <p14:creationId xmlns:p14="http://schemas.microsoft.com/office/powerpoint/2010/main" val="225398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graffito Bowl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2500" y="1167940"/>
            <a:ext cx="8811650" cy="4710035"/>
          </a:xfrm>
        </p:spPr>
      </p:pic>
    </p:spTree>
    <p:extLst>
      <p:ext uri="{BB962C8B-B14F-4D97-AF65-F5344CB8AC3E}">
        <p14:creationId xmlns:p14="http://schemas.microsoft.com/office/powerpoint/2010/main" val="98306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graffito Bowl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75591" y="1080345"/>
            <a:ext cx="8860747" cy="4873069"/>
          </a:xfrm>
        </p:spPr>
      </p:pic>
    </p:spTree>
    <p:extLst>
      <p:ext uri="{BB962C8B-B14F-4D97-AF65-F5344CB8AC3E}">
        <p14:creationId xmlns:p14="http://schemas.microsoft.com/office/powerpoint/2010/main" val="58006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ra Meehan, scrafitto over porcel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472344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graffito Vase Face, By Rachel Wolf  via Flickr.   -Not really Notan but an interesting idea - Mar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3" y="228601"/>
            <a:ext cx="425516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nnie the Potter (flickr)  |  &quot;Onion Jar&quot;, sgrafitto gree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359"/>
            <a:ext cx="428053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ing site Lakeside Pottery - Methods of Clay Hand-Building techniques step by step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2326"/>
            <a:ext cx="4495800" cy="52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7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660066"/>
                </a:solidFill>
              </a:rPr>
              <a:t>How to choose colors</a:t>
            </a:r>
            <a:endParaRPr lang="en-US" sz="54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5" y="911724"/>
            <a:ext cx="8726617" cy="507853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Masks should be bright/colorful like the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Oaxacan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masks you’ve been shown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Doodles/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Zentangles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will be drawn into the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underglaze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Choose areas to block in different colors. 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Cheeks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Forehead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Ears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Chin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Horns</a:t>
            </a:r>
          </a:p>
        </p:txBody>
      </p:sp>
    </p:spTree>
    <p:extLst>
      <p:ext uri="{BB962C8B-B14F-4D97-AF65-F5344CB8AC3E}">
        <p14:creationId xmlns:p14="http://schemas.microsoft.com/office/powerpoint/2010/main" val="252326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</Words>
  <Application>Microsoft Macintosh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Sgraffito Project Examples</vt:lpstr>
      <vt:lpstr>What is sgraffito?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colors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Sgraffito Project Examples</dc:title>
  <dc:creator>LHS Art</dc:creator>
  <cp:lastModifiedBy>LHS Art</cp:lastModifiedBy>
  <cp:revision>6</cp:revision>
  <dcterms:created xsi:type="dcterms:W3CDTF">2015-11-02T15:46:14Z</dcterms:created>
  <dcterms:modified xsi:type="dcterms:W3CDTF">2017-01-24T12:27:58Z</dcterms:modified>
</cp:coreProperties>
</file>